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21995" y="141070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931397" y="18958"/>
                  </a:lnTo>
                  <a:lnTo>
                    <a:pt x="931397" y="37917"/>
                  </a:lnTo>
                  <a:lnTo>
                    <a:pt x="962444" y="37917"/>
                  </a:lnTo>
                  <a:lnTo>
                    <a:pt x="962444" y="56876"/>
                  </a:lnTo>
                  <a:lnTo>
                    <a:pt x="993490" y="56876"/>
                  </a:lnTo>
                  <a:lnTo>
                    <a:pt x="993490" y="75835"/>
                  </a:lnTo>
                  <a:lnTo>
                    <a:pt x="1024537" y="75835"/>
                  </a:lnTo>
                  <a:lnTo>
                    <a:pt x="1024537" y="94793"/>
                  </a:lnTo>
                  <a:lnTo>
                    <a:pt x="1055584" y="94793"/>
                  </a:lnTo>
                  <a:lnTo>
                    <a:pt x="1055584" y="113752"/>
                  </a:lnTo>
                  <a:lnTo>
                    <a:pt x="1086630" y="113752"/>
                  </a:lnTo>
                  <a:lnTo>
                    <a:pt x="1086630" y="132711"/>
                  </a:lnTo>
                  <a:lnTo>
                    <a:pt x="1117677" y="132711"/>
                  </a:lnTo>
                  <a:lnTo>
                    <a:pt x="1117677" y="208546"/>
                  </a:lnTo>
                  <a:lnTo>
                    <a:pt x="1148723" y="208546"/>
                  </a:lnTo>
                  <a:lnTo>
                    <a:pt x="1148723" y="284381"/>
                  </a:lnTo>
                  <a:lnTo>
                    <a:pt x="1179770" y="284381"/>
                  </a:lnTo>
                  <a:lnTo>
                    <a:pt x="1179770" y="322298"/>
                  </a:lnTo>
                  <a:lnTo>
                    <a:pt x="1210816" y="322298"/>
                  </a:lnTo>
                  <a:lnTo>
                    <a:pt x="1210816" y="379175"/>
                  </a:lnTo>
                  <a:lnTo>
                    <a:pt x="1241863" y="379175"/>
                  </a:lnTo>
                  <a:lnTo>
                    <a:pt x="1241863" y="417092"/>
                  </a:lnTo>
                  <a:lnTo>
                    <a:pt x="1272910" y="417092"/>
                  </a:lnTo>
                  <a:lnTo>
                    <a:pt x="1272910" y="455010"/>
                  </a:lnTo>
                  <a:lnTo>
                    <a:pt x="1335003" y="455010"/>
                  </a:lnTo>
                  <a:lnTo>
                    <a:pt x="1335003" y="473968"/>
                  </a:lnTo>
                  <a:lnTo>
                    <a:pt x="1397096" y="473968"/>
                  </a:lnTo>
                  <a:lnTo>
                    <a:pt x="1397096" y="530845"/>
                  </a:lnTo>
                  <a:lnTo>
                    <a:pt x="1459189" y="530845"/>
                  </a:lnTo>
                  <a:lnTo>
                    <a:pt x="1459189" y="587721"/>
                  </a:lnTo>
                  <a:lnTo>
                    <a:pt x="1490236" y="587721"/>
                  </a:lnTo>
                  <a:lnTo>
                    <a:pt x="1490236" y="625638"/>
                  </a:lnTo>
                  <a:lnTo>
                    <a:pt x="1521282" y="625638"/>
                  </a:lnTo>
                  <a:lnTo>
                    <a:pt x="1521282" y="644597"/>
                  </a:lnTo>
                  <a:lnTo>
                    <a:pt x="1552329" y="644597"/>
                  </a:lnTo>
                  <a:lnTo>
                    <a:pt x="1552329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21995" y="1410708"/>
              <a:ext cx="1676515" cy="739391"/>
            </a:xfrm>
            <a:custGeom>
              <a:avLst/>
              <a:pathLst>
                <a:path w="1676515" h="739391">
                  <a:moveTo>
                    <a:pt x="0" y="0"/>
                  </a:moveTo>
                  <a:lnTo>
                    <a:pt x="807211" y="0"/>
                  </a:lnTo>
                  <a:lnTo>
                    <a:pt x="807211" y="18958"/>
                  </a:lnTo>
                  <a:lnTo>
                    <a:pt x="838257" y="18958"/>
                  </a:lnTo>
                  <a:lnTo>
                    <a:pt x="838257" y="56876"/>
                  </a:lnTo>
                  <a:lnTo>
                    <a:pt x="931397" y="56876"/>
                  </a:lnTo>
                  <a:lnTo>
                    <a:pt x="931397" y="94793"/>
                  </a:lnTo>
                  <a:lnTo>
                    <a:pt x="962444" y="94793"/>
                  </a:lnTo>
                  <a:lnTo>
                    <a:pt x="962444" y="132711"/>
                  </a:lnTo>
                  <a:lnTo>
                    <a:pt x="993490" y="132711"/>
                  </a:lnTo>
                  <a:lnTo>
                    <a:pt x="993490" y="246463"/>
                  </a:lnTo>
                  <a:lnTo>
                    <a:pt x="1024537" y="246463"/>
                  </a:lnTo>
                  <a:lnTo>
                    <a:pt x="1024537" y="322298"/>
                  </a:lnTo>
                  <a:lnTo>
                    <a:pt x="1055584" y="322298"/>
                  </a:lnTo>
                  <a:lnTo>
                    <a:pt x="1055584" y="379175"/>
                  </a:lnTo>
                  <a:lnTo>
                    <a:pt x="1086630" y="379175"/>
                  </a:lnTo>
                  <a:lnTo>
                    <a:pt x="1086630" y="473968"/>
                  </a:lnTo>
                  <a:lnTo>
                    <a:pt x="1117677" y="473968"/>
                  </a:lnTo>
                  <a:lnTo>
                    <a:pt x="1117677" y="568762"/>
                  </a:lnTo>
                  <a:lnTo>
                    <a:pt x="1148723" y="568762"/>
                  </a:lnTo>
                  <a:lnTo>
                    <a:pt x="1148723" y="606680"/>
                  </a:lnTo>
                  <a:lnTo>
                    <a:pt x="1179770" y="606680"/>
                  </a:lnTo>
                  <a:lnTo>
                    <a:pt x="1179770" y="625638"/>
                  </a:lnTo>
                  <a:lnTo>
                    <a:pt x="1210816" y="625638"/>
                  </a:lnTo>
                  <a:lnTo>
                    <a:pt x="1210816" y="644597"/>
                  </a:lnTo>
                  <a:lnTo>
                    <a:pt x="1241863" y="644597"/>
                  </a:lnTo>
                  <a:lnTo>
                    <a:pt x="1241863" y="682515"/>
                  </a:lnTo>
                  <a:lnTo>
                    <a:pt x="1459189" y="682515"/>
                  </a:lnTo>
                  <a:lnTo>
                    <a:pt x="1459189" y="701474"/>
                  </a:lnTo>
                  <a:lnTo>
                    <a:pt x="1490236" y="701474"/>
                  </a:lnTo>
                  <a:lnTo>
                    <a:pt x="1490236" y="720432"/>
                  </a:lnTo>
                  <a:lnTo>
                    <a:pt x="1676515" y="720432"/>
                  </a:lnTo>
                  <a:lnTo>
                    <a:pt x="1676515" y="739391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21995" y="1410708"/>
              <a:ext cx="1676515" cy="625638"/>
            </a:xfrm>
            <a:custGeom>
              <a:avLst/>
              <a:pathLst>
                <a:path w="1676515" h="625638">
                  <a:moveTo>
                    <a:pt x="0" y="0"/>
                  </a:moveTo>
                  <a:lnTo>
                    <a:pt x="714071" y="0"/>
                  </a:lnTo>
                  <a:lnTo>
                    <a:pt x="714071" y="18958"/>
                  </a:lnTo>
                  <a:lnTo>
                    <a:pt x="807211" y="18958"/>
                  </a:lnTo>
                  <a:lnTo>
                    <a:pt x="807211" y="94793"/>
                  </a:lnTo>
                  <a:lnTo>
                    <a:pt x="838257" y="94793"/>
                  </a:lnTo>
                  <a:lnTo>
                    <a:pt x="838257" y="113752"/>
                  </a:lnTo>
                  <a:lnTo>
                    <a:pt x="900351" y="113752"/>
                  </a:lnTo>
                  <a:lnTo>
                    <a:pt x="900351" y="132711"/>
                  </a:lnTo>
                  <a:lnTo>
                    <a:pt x="962444" y="132711"/>
                  </a:lnTo>
                  <a:lnTo>
                    <a:pt x="962444" y="151670"/>
                  </a:lnTo>
                  <a:lnTo>
                    <a:pt x="993490" y="151670"/>
                  </a:lnTo>
                  <a:lnTo>
                    <a:pt x="993490" y="170628"/>
                  </a:lnTo>
                  <a:lnTo>
                    <a:pt x="1024537" y="170628"/>
                  </a:lnTo>
                  <a:lnTo>
                    <a:pt x="1024537" y="189587"/>
                  </a:lnTo>
                  <a:lnTo>
                    <a:pt x="1055584" y="189587"/>
                  </a:lnTo>
                  <a:lnTo>
                    <a:pt x="1055584" y="227505"/>
                  </a:lnTo>
                  <a:lnTo>
                    <a:pt x="1086630" y="227505"/>
                  </a:lnTo>
                  <a:lnTo>
                    <a:pt x="1086630" y="265422"/>
                  </a:lnTo>
                  <a:lnTo>
                    <a:pt x="1117677" y="265422"/>
                  </a:lnTo>
                  <a:lnTo>
                    <a:pt x="1117677" y="303340"/>
                  </a:lnTo>
                  <a:lnTo>
                    <a:pt x="1148723" y="303340"/>
                  </a:lnTo>
                  <a:lnTo>
                    <a:pt x="1148723" y="341257"/>
                  </a:lnTo>
                  <a:lnTo>
                    <a:pt x="1241863" y="341257"/>
                  </a:lnTo>
                  <a:lnTo>
                    <a:pt x="1241863" y="379175"/>
                  </a:lnTo>
                  <a:lnTo>
                    <a:pt x="1335003" y="379175"/>
                  </a:lnTo>
                  <a:lnTo>
                    <a:pt x="1335003" y="398133"/>
                  </a:lnTo>
                  <a:lnTo>
                    <a:pt x="1366049" y="398133"/>
                  </a:lnTo>
                  <a:lnTo>
                    <a:pt x="1366049" y="436051"/>
                  </a:lnTo>
                  <a:lnTo>
                    <a:pt x="1397096" y="436051"/>
                  </a:lnTo>
                  <a:lnTo>
                    <a:pt x="1397096" y="492927"/>
                  </a:lnTo>
                  <a:lnTo>
                    <a:pt x="1428143" y="492927"/>
                  </a:lnTo>
                  <a:lnTo>
                    <a:pt x="1428143" y="511886"/>
                  </a:lnTo>
                  <a:lnTo>
                    <a:pt x="1490236" y="511886"/>
                  </a:lnTo>
                  <a:lnTo>
                    <a:pt x="1490236" y="568762"/>
                  </a:lnTo>
                  <a:lnTo>
                    <a:pt x="1521282" y="568762"/>
                  </a:lnTo>
                  <a:lnTo>
                    <a:pt x="1521282" y="606680"/>
                  </a:lnTo>
                  <a:lnTo>
                    <a:pt x="1552329" y="606680"/>
                  </a:lnTo>
                  <a:lnTo>
                    <a:pt x="1552329" y="625638"/>
                  </a:lnTo>
                  <a:lnTo>
                    <a:pt x="1676515" y="625638"/>
                  </a:lnTo>
                  <a:lnTo>
                    <a:pt x="1676515" y="62563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25359" y="20195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25359" y="2095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25359" y="19816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376493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21995" y="3859728"/>
              <a:ext cx="1676515" cy="511886"/>
            </a:xfrm>
            <a:custGeom>
              <a:avLst/>
              <a:pathLst>
                <a:path w="1676515" h="511886">
                  <a:moveTo>
                    <a:pt x="0" y="0"/>
                  </a:moveTo>
                  <a:lnTo>
                    <a:pt x="620931" y="0"/>
                  </a:lnTo>
                  <a:lnTo>
                    <a:pt x="620931" y="18958"/>
                  </a:lnTo>
                  <a:lnTo>
                    <a:pt x="807211" y="18958"/>
                  </a:lnTo>
                  <a:lnTo>
                    <a:pt x="807211" y="37917"/>
                  </a:lnTo>
                  <a:lnTo>
                    <a:pt x="869304" y="37917"/>
                  </a:lnTo>
                  <a:lnTo>
                    <a:pt x="869304" y="56876"/>
                  </a:lnTo>
                  <a:lnTo>
                    <a:pt x="900351" y="56876"/>
                  </a:lnTo>
                  <a:lnTo>
                    <a:pt x="900351" y="75835"/>
                  </a:lnTo>
                  <a:lnTo>
                    <a:pt x="931397" y="75835"/>
                  </a:lnTo>
                  <a:lnTo>
                    <a:pt x="931397" y="132711"/>
                  </a:lnTo>
                  <a:lnTo>
                    <a:pt x="962444" y="132711"/>
                  </a:lnTo>
                  <a:lnTo>
                    <a:pt x="962444" y="189587"/>
                  </a:lnTo>
                  <a:lnTo>
                    <a:pt x="993490" y="189587"/>
                  </a:lnTo>
                  <a:lnTo>
                    <a:pt x="993490" y="208546"/>
                  </a:lnTo>
                  <a:lnTo>
                    <a:pt x="1024537" y="208546"/>
                  </a:lnTo>
                  <a:lnTo>
                    <a:pt x="1024537" y="284381"/>
                  </a:lnTo>
                  <a:lnTo>
                    <a:pt x="1055584" y="284381"/>
                  </a:lnTo>
                  <a:lnTo>
                    <a:pt x="1055584" y="322298"/>
                  </a:lnTo>
                  <a:lnTo>
                    <a:pt x="1086630" y="322298"/>
                  </a:lnTo>
                  <a:lnTo>
                    <a:pt x="1086630" y="360216"/>
                  </a:lnTo>
                  <a:lnTo>
                    <a:pt x="1117677" y="360216"/>
                  </a:lnTo>
                  <a:lnTo>
                    <a:pt x="1117677" y="398133"/>
                  </a:lnTo>
                  <a:lnTo>
                    <a:pt x="1148723" y="398133"/>
                  </a:lnTo>
                  <a:lnTo>
                    <a:pt x="1148723" y="436051"/>
                  </a:lnTo>
                  <a:lnTo>
                    <a:pt x="1210816" y="436051"/>
                  </a:lnTo>
                  <a:lnTo>
                    <a:pt x="1210816" y="455010"/>
                  </a:lnTo>
                  <a:lnTo>
                    <a:pt x="1272910" y="455010"/>
                  </a:lnTo>
                  <a:lnTo>
                    <a:pt x="1272910" y="492927"/>
                  </a:lnTo>
                  <a:lnTo>
                    <a:pt x="1366049" y="492927"/>
                  </a:lnTo>
                  <a:lnTo>
                    <a:pt x="1366049" y="511886"/>
                  </a:lnTo>
                  <a:lnTo>
                    <a:pt x="1676515" y="511886"/>
                  </a:lnTo>
                  <a:lnTo>
                    <a:pt x="1676515" y="511886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21995" y="3859728"/>
              <a:ext cx="1676515" cy="568762"/>
            </a:xfrm>
            <a:custGeom>
              <a:avLst/>
              <a:pathLst>
                <a:path w="1676515" h="568762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869304" y="18958"/>
                  </a:lnTo>
                  <a:lnTo>
                    <a:pt x="869304" y="37917"/>
                  </a:lnTo>
                  <a:lnTo>
                    <a:pt x="900351" y="37917"/>
                  </a:lnTo>
                  <a:lnTo>
                    <a:pt x="900351" y="56876"/>
                  </a:lnTo>
                  <a:lnTo>
                    <a:pt x="931397" y="56876"/>
                  </a:lnTo>
                  <a:lnTo>
                    <a:pt x="931397" y="75835"/>
                  </a:lnTo>
                  <a:lnTo>
                    <a:pt x="962444" y="75835"/>
                  </a:lnTo>
                  <a:lnTo>
                    <a:pt x="962444" y="94793"/>
                  </a:lnTo>
                  <a:lnTo>
                    <a:pt x="1024537" y="94793"/>
                  </a:lnTo>
                  <a:lnTo>
                    <a:pt x="1024537" y="132711"/>
                  </a:lnTo>
                  <a:lnTo>
                    <a:pt x="1055584" y="132711"/>
                  </a:lnTo>
                  <a:lnTo>
                    <a:pt x="1055584" y="151670"/>
                  </a:lnTo>
                  <a:lnTo>
                    <a:pt x="1086630" y="151670"/>
                  </a:lnTo>
                  <a:lnTo>
                    <a:pt x="1086630" y="246463"/>
                  </a:lnTo>
                  <a:lnTo>
                    <a:pt x="1117677" y="246463"/>
                  </a:lnTo>
                  <a:lnTo>
                    <a:pt x="1117677" y="284381"/>
                  </a:lnTo>
                  <a:lnTo>
                    <a:pt x="1148723" y="284381"/>
                  </a:lnTo>
                  <a:lnTo>
                    <a:pt x="1148723" y="322298"/>
                  </a:lnTo>
                  <a:lnTo>
                    <a:pt x="1179770" y="322298"/>
                  </a:lnTo>
                  <a:lnTo>
                    <a:pt x="1179770" y="379175"/>
                  </a:lnTo>
                  <a:lnTo>
                    <a:pt x="1210816" y="379175"/>
                  </a:lnTo>
                  <a:lnTo>
                    <a:pt x="1210816" y="398133"/>
                  </a:lnTo>
                  <a:lnTo>
                    <a:pt x="1241863" y="398133"/>
                  </a:lnTo>
                  <a:lnTo>
                    <a:pt x="1241863" y="417092"/>
                  </a:lnTo>
                  <a:lnTo>
                    <a:pt x="1272910" y="417092"/>
                  </a:lnTo>
                  <a:lnTo>
                    <a:pt x="1272910" y="436051"/>
                  </a:lnTo>
                  <a:lnTo>
                    <a:pt x="1335003" y="436051"/>
                  </a:lnTo>
                  <a:lnTo>
                    <a:pt x="1335003" y="455010"/>
                  </a:lnTo>
                  <a:lnTo>
                    <a:pt x="1397096" y="455010"/>
                  </a:lnTo>
                  <a:lnTo>
                    <a:pt x="1397096" y="511886"/>
                  </a:lnTo>
                  <a:lnTo>
                    <a:pt x="1490236" y="511886"/>
                  </a:lnTo>
                  <a:lnTo>
                    <a:pt x="1490236" y="530845"/>
                  </a:lnTo>
                  <a:lnTo>
                    <a:pt x="1521282" y="530845"/>
                  </a:lnTo>
                  <a:lnTo>
                    <a:pt x="1521282" y="568762"/>
                  </a:lnTo>
                  <a:lnTo>
                    <a:pt x="1676515" y="568762"/>
                  </a:lnTo>
                  <a:lnTo>
                    <a:pt x="1676515" y="56876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21995" y="3859728"/>
              <a:ext cx="1676515" cy="587721"/>
            </a:xfrm>
            <a:custGeom>
              <a:avLst/>
              <a:pathLst>
                <a:path w="1676515" h="587721">
                  <a:moveTo>
                    <a:pt x="0" y="0"/>
                  </a:moveTo>
                  <a:lnTo>
                    <a:pt x="683024" y="0"/>
                  </a:lnTo>
                  <a:lnTo>
                    <a:pt x="683024" y="18958"/>
                  </a:lnTo>
                  <a:lnTo>
                    <a:pt x="745118" y="18958"/>
                  </a:lnTo>
                  <a:lnTo>
                    <a:pt x="745118" y="37917"/>
                  </a:lnTo>
                  <a:lnTo>
                    <a:pt x="807211" y="37917"/>
                  </a:lnTo>
                  <a:lnTo>
                    <a:pt x="807211" y="56876"/>
                  </a:lnTo>
                  <a:lnTo>
                    <a:pt x="838257" y="56876"/>
                  </a:lnTo>
                  <a:lnTo>
                    <a:pt x="838257" y="94793"/>
                  </a:lnTo>
                  <a:lnTo>
                    <a:pt x="869304" y="94793"/>
                  </a:lnTo>
                  <a:lnTo>
                    <a:pt x="869304" y="113752"/>
                  </a:lnTo>
                  <a:lnTo>
                    <a:pt x="931397" y="113752"/>
                  </a:lnTo>
                  <a:lnTo>
                    <a:pt x="931397" y="132711"/>
                  </a:lnTo>
                  <a:lnTo>
                    <a:pt x="962444" y="132711"/>
                  </a:lnTo>
                  <a:lnTo>
                    <a:pt x="962444" y="189587"/>
                  </a:lnTo>
                  <a:lnTo>
                    <a:pt x="993490" y="189587"/>
                  </a:lnTo>
                  <a:lnTo>
                    <a:pt x="993490" y="208546"/>
                  </a:lnTo>
                  <a:lnTo>
                    <a:pt x="1024537" y="208546"/>
                  </a:lnTo>
                  <a:lnTo>
                    <a:pt x="1024537" y="303340"/>
                  </a:lnTo>
                  <a:lnTo>
                    <a:pt x="1055584" y="303340"/>
                  </a:lnTo>
                  <a:lnTo>
                    <a:pt x="1055584" y="398133"/>
                  </a:lnTo>
                  <a:lnTo>
                    <a:pt x="1086630" y="398133"/>
                  </a:lnTo>
                  <a:lnTo>
                    <a:pt x="1086630" y="455010"/>
                  </a:lnTo>
                  <a:lnTo>
                    <a:pt x="1117677" y="455010"/>
                  </a:lnTo>
                  <a:lnTo>
                    <a:pt x="1117677" y="492927"/>
                  </a:lnTo>
                  <a:lnTo>
                    <a:pt x="1148723" y="492927"/>
                  </a:lnTo>
                  <a:lnTo>
                    <a:pt x="1148723" y="530845"/>
                  </a:lnTo>
                  <a:lnTo>
                    <a:pt x="1179770" y="530845"/>
                  </a:lnTo>
                  <a:lnTo>
                    <a:pt x="1179770" y="549803"/>
                  </a:lnTo>
                  <a:lnTo>
                    <a:pt x="1210816" y="549803"/>
                  </a:lnTo>
                  <a:lnTo>
                    <a:pt x="1210816" y="568762"/>
                  </a:lnTo>
                  <a:lnTo>
                    <a:pt x="1583376" y="568762"/>
                  </a:lnTo>
                  <a:lnTo>
                    <a:pt x="1583376" y="587721"/>
                  </a:lnTo>
                  <a:lnTo>
                    <a:pt x="1676515" y="587721"/>
                  </a:lnTo>
                  <a:lnTo>
                    <a:pt x="1676515" y="58772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25359" y="43168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25359" y="43737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25359" y="43927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376493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754730" y="1410708"/>
              <a:ext cx="1676515" cy="701474"/>
            </a:xfrm>
            <a:custGeom>
              <a:avLst/>
              <a:pathLst>
                <a:path w="1676515" h="701474">
                  <a:moveTo>
                    <a:pt x="0" y="0"/>
                  </a:moveTo>
                  <a:lnTo>
                    <a:pt x="0" y="0"/>
                  </a:lnTo>
                  <a:lnTo>
                    <a:pt x="0" y="18958"/>
                  </a:lnTo>
                  <a:lnTo>
                    <a:pt x="589885" y="18958"/>
                  </a:lnTo>
                  <a:lnTo>
                    <a:pt x="589885" y="37917"/>
                  </a:lnTo>
                  <a:lnTo>
                    <a:pt x="651978" y="37917"/>
                  </a:lnTo>
                  <a:lnTo>
                    <a:pt x="651978" y="56876"/>
                  </a:lnTo>
                  <a:lnTo>
                    <a:pt x="683024" y="56876"/>
                  </a:lnTo>
                  <a:lnTo>
                    <a:pt x="683024" y="75835"/>
                  </a:lnTo>
                  <a:lnTo>
                    <a:pt x="745118" y="75835"/>
                  </a:lnTo>
                  <a:lnTo>
                    <a:pt x="745118" y="94793"/>
                  </a:lnTo>
                  <a:lnTo>
                    <a:pt x="838257" y="94793"/>
                  </a:lnTo>
                  <a:lnTo>
                    <a:pt x="838257" y="132711"/>
                  </a:lnTo>
                  <a:lnTo>
                    <a:pt x="900351" y="132711"/>
                  </a:lnTo>
                  <a:lnTo>
                    <a:pt x="900351" y="151670"/>
                  </a:lnTo>
                  <a:lnTo>
                    <a:pt x="931397" y="151670"/>
                  </a:lnTo>
                  <a:lnTo>
                    <a:pt x="931397" y="246463"/>
                  </a:lnTo>
                  <a:lnTo>
                    <a:pt x="962444" y="246463"/>
                  </a:lnTo>
                  <a:lnTo>
                    <a:pt x="962444" y="265422"/>
                  </a:lnTo>
                  <a:lnTo>
                    <a:pt x="1024537" y="265422"/>
                  </a:lnTo>
                  <a:lnTo>
                    <a:pt x="1024537" y="341257"/>
                  </a:lnTo>
                  <a:lnTo>
                    <a:pt x="1055584" y="341257"/>
                  </a:lnTo>
                  <a:lnTo>
                    <a:pt x="1055584" y="398133"/>
                  </a:lnTo>
                  <a:lnTo>
                    <a:pt x="1086630" y="398133"/>
                  </a:lnTo>
                  <a:lnTo>
                    <a:pt x="1086630" y="455010"/>
                  </a:lnTo>
                  <a:lnTo>
                    <a:pt x="1117677" y="455010"/>
                  </a:lnTo>
                  <a:lnTo>
                    <a:pt x="1117677" y="492927"/>
                  </a:lnTo>
                  <a:lnTo>
                    <a:pt x="1148723" y="492927"/>
                  </a:lnTo>
                  <a:lnTo>
                    <a:pt x="1148723" y="530845"/>
                  </a:lnTo>
                  <a:lnTo>
                    <a:pt x="1179770" y="530845"/>
                  </a:lnTo>
                  <a:lnTo>
                    <a:pt x="1179770" y="549803"/>
                  </a:lnTo>
                  <a:lnTo>
                    <a:pt x="1241863" y="549803"/>
                  </a:lnTo>
                  <a:lnTo>
                    <a:pt x="1241863" y="587721"/>
                  </a:lnTo>
                  <a:lnTo>
                    <a:pt x="1272910" y="587721"/>
                  </a:lnTo>
                  <a:lnTo>
                    <a:pt x="1272910" y="625638"/>
                  </a:lnTo>
                  <a:lnTo>
                    <a:pt x="1303956" y="625638"/>
                  </a:lnTo>
                  <a:lnTo>
                    <a:pt x="1303956" y="644597"/>
                  </a:lnTo>
                  <a:lnTo>
                    <a:pt x="1335003" y="644597"/>
                  </a:lnTo>
                  <a:lnTo>
                    <a:pt x="1335003" y="682515"/>
                  </a:lnTo>
                  <a:lnTo>
                    <a:pt x="1521282" y="682515"/>
                  </a:lnTo>
                  <a:lnTo>
                    <a:pt x="1521282" y="701474"/>
                  </a:lnTo>
                  <a:lnTo>
                    <a:pt x="1676515" y="701474"/>
                  </a:lnTo>
                  <a:lnTo>
                    <a:pt x="1676515" y="70147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754730" y="1410708"/>
              <a:ext cx="1676515" cy="682515"/>
            </a:xfrm>
            <a:custGeom>
              <a:avLst/>
              <a:pathLst>
                <a:path w="1676515" h="682515">
                  <a:moveTo>
                    <a:pt x="0" y="0"/>
                  </a:moveTo>
                  <a:lnTo>
                    <a:pt x="620931" y="0"/>
                  </a:lnTo>
                  <a:lnTo>
                    <a:pt x="620931" y="37917"/>
                  </a:lnTo>
                  <a:lnTo>
                    <a:pt x="745118" y="37917"/>
                  </a:lnTo>
                  <a:lnTo>
                    <a:pt x="745118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07211" y="75835"/>
                  </a:lnTo>
                  <a:lnTo>
                    <a:pt x="807211" y="151670"/>
                  </a:lnTo>
                  <a:lnTo>
                    <a:pt x="838257" y="151670"/>
                  </a:lnTo>
                  <a:lnTo>
                    <a:pt x="838257" y="227505"/>
                  </a:lnTo>
                  <a:lnTo>
                    <a:pt x="869304" y="227505"/>
                  </a:lnTo>
                  <a:lnTo>
                    <a:pt x="869304" y="265422"/>
                  </a:lnTo>
                  <a:lnTo>
                    <a:pt x="900351" y="265422"/>
                  </a:lnTo>
                  <a:lnTo>
                    <a:pt x="900351" y="341257"/>
                  </a:lnTo>
                  <a:lnTo>
                    <a:pt x="931397" y="341257"/>
                  </a:lnTo>
                  <a:lnTo>
                    <a:pt x="931397" y="417092"/>
                  </a:lnTo>
                  <a:lnTo>
                    <a:pt x="962444" y="417092"/>
                  </a:lnTo>
                  <a:lnTo>
                    <a:pt x="962444" y="473968"/>
                  </a:lnTo>
                  <a:lnTo>
                    <a:pt x="993490" y="473968"/>
                  </a:lnTo>
                  <a:lnTo>
                    <a:pt x="993490" y="492927"/>
                  </a:lnTo>
                  <a:lnTo>
                    <a:pt x="1024537" y="492927"/>
                  </a:lnTo>
                  <a:lnTo>
                    <a:pt x="1024537" y="530845"/>
                  </a:lnTo>
                  <a:lnTo>
                    <a:pt x="1055584" y="530845"/>
                  </a:lnTo>
                  <a:lnTo>
                    <a:pt x="1055584" y="549803"/>
                  </a:lnTo>
                  <a:lnTo>
                    <a:pt x="1086630" y="549803"/>
                  </a:lnTo>
                  <a:lnTo>
                    <a:pt x="1086630" y="587721"/>
                  </a:lnTo>
                  <a:lnTo>
                    <a:pt x="1117677" y="587721"/>
                  </a:lnTo>
                  <a:lnTo>
                    <a:pt x="1117677" y="606680"/>
                  </a:lnTo>
                  <a:lnTo>
                    <a:pt x="1148723" y="606680"/>
                  </a:lnTo>
                  <a:lnTo>
                    <a:pt x="1148723" y="625638"/>
                  </a:lnTo>
                  <a:lnTo>
                    <a:pt x="1179770" y="625638"/>
                  </a:lnTo>
                  <a:lnTo>
                    <a:pt x="1179770" y="644597"/>
                  </a:lnTo>
                  <a:lnTo>
                    <a:pt x="1241863" y="644597"/>
                  </a:lnTo>
                  <a:lnTo>
                    <a:pt x="1241863" y="663556"/>
                  </a:lnTo>
                  <a:lnTo>
                    <a:pt x="1335003" y="663556"/>
                  </a:lnTo>
                  <a:lnTo>
                    <a:pt x="1335003" y="682515"/>
                  </a:lnTo>
                  <a:lnTo>
                    <a:pt x="1676515" y="682515"/>
                  </a:lnTo>
                  <a:lnTo>
                    <a:pt x="1676515" y="682515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754730" y="141070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124186" y="0"/>
                  </a:lnTo>
                  <a:lnTo>
                    <a:pt x="124186" y="18958"/>
                  </a:lnTo>
                  <a:lnTo>
                    <a:pt x="217326" y="18958"/>
                  </a:lnTo>
                  <a:lnTo>
                    <a:pt x="217326" y="37917"/>
                  </a:lnTo>
                  <a:lnTo>
                    <a:pt x="683024" y="37917"/>
                  </a:lnTo>
                  <a:lnTo>
                    <a:pt x="683024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38257" y="75835"/>
                  </a:lnTo>
                  <a:lnTo>
                    <a:pt x="838257" y="113752"/>
                  </a:lnTo>
                  <a:lnTo>
                    <a:pt x="869304" y="113752"/>
                  </a:lnTo>
                  <a:lnTo>
                    <a:pt x="869304" y="151670"/>
                  </a:lnTo>
                  <a:lnTo>
                    <a:pt x="900351" y="151670"/>
                  </a:lnTo>
                  <a:lnTo>
                    <a:pt x="900351" y="208546"/>
                  </a:lnTo>
                  <a:lnTo>
                    <a:pt x="931397" y="208546"/>
                  </a:lnTo>
                  <a:lnTo>
                    <a:pt x="931397" y="322298"/>
                  </a:lnTo>
                  <a:lnTo>
                    <a:pt x="962444" y="322298"/>
                  </a:lnTo>
                  <a:lnTo>
                    <a:pt x="962444" y="360216"/>
                  </a:lnTo>
                  <a:lnTo>
                    <a:pt x="993490" y="360216"/>
                  </a:lnTo>
                  <a:lnTo>
                    <a:pt x="993490" y="398133"/>
                  </a:lnTo>
                  <a:lnTo>
                    <a:pt x="1024537" y="398133"/>
                  </a:lnTo>
                  <a:lnTo>
                    <a:pt x="1024537" y="455010"/>
                  </a:lnTo>
                  <a:lnTo>
                    <a:pt x="1055584" y="455010"/>
                  </a:lnTo>
                  <a:lnTo>
                    <a:pt x="1055584" y="492927"/>
                  </a:lnTo>
                  <a:lnTo>
                    <a:pt x="1086630" y="492927"/>
                  </a:lnTo>
                  <a:lnTo>
                    <a:pt x="1086630" y="549803"/>
                  </a:lnTo>
                  <a:lnTo>
                    <a:pt x="1117677" y="549803"/>
                  </a:lnTo>
                  <a:lnTo>
                    <a:pt x="1117677" y="568762"/>
                  </a:lnTo>
                  <a:lnTo>
                    <a:pt x="1148723" y="568762"/>
                  </a:lnTo>
                  <a:lnTo>
                    <a:pt x="1148723" y="625638"/>
                  </a:lnTo>
                  <a:lnTo>
                    <a:pt x="1179770" y="625638"/>
                  </a:lnTo>
                  <a:lnTo>
                    <a:pt x="1179770" y="644597"/>
                  </a:lnTo>
                  <a:lnTo>
                    <a:pt x="1490236" y="644597"/>
                  </a:lnTo>
                  <a:lnTo>
                    <a:pt x="1490236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358095" y="20574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358095" y="20384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358095" y="20195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376493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754730" y="385972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900351" y="18958"/>
                  </a:lnTo>
                  <a:lnTo>
                    <a:pt x="900351" y="56876"/>
                  </a:lnTo>
                  <a:lnTo>
                    <a:pt x="931397" y="56876"/>
                  </a:lnTo>
                  <a:lnTo>
                    <a:pt x="931397" y="151670"/>
                  </a:lnTo>
                  <a:lnTo>
                    <a:pt x="962444" y="151670"/>
                  </a:lnTo>
                  <a:lnTo>
                    <a:pt x="962444" y="246463"/>
                  </a:lnTo>
                  <a:lnTo>
                    <a:pt x="993490" y="246463"/>
                  </a:lnTo>
                  <a:lnTo>
                    <a:pt x="993490" y="322298"/>
                  </a:lnTo>
                  <a:lnTo>
                    <a:pt x="1024537" y="322298"/>
                  </a:lnTo>
                  <a:lnTo>
                    <a:pt x="1024537" y="341257"/>
                  </a:lnTo>
                  <a:lnTo>
                    <a:pt x="1086630" y="341257"/>
                  </a:lnTo>
                  <a:lnTo>
                    <a:pt x="1086630" y="398133"/>
                  </a:lnTo>
                  <a:lnTo>
                    <a:pt x="1117677" y="398133"/>
                  </a:lnTo>
                  <a:lnTo>
                    <a:pt x="1117677" y="473968"/>
                  </a:lnTo>
                  <a:lnTo>
                    <a:pt x="1148723" y="473968"/>
                  </a:lnTo>
                  <a:lnTo>
                    <a:pt x="1148723" y="492927"/>
                  </a:lnTo>
                  <a:lnTo>
                    <a:pt x="1179770" y="492927"/>
                  </a:lnTo>
                  <a:lnTo>
                    <a:pt x="1179770" y="549803"/>
                  </a:lnTo>
                  <a:lnTo>
                    <a:pt x="1241863" y="549803"/>
                  </a:lnTo>
                  <a:lnTo>
                    <a:pt x="1241863" y="568762"/>
                  </a:lnTo>
                  <a:lnTo>
                    <a:pt x="1397096" y="568762"/>
                  </a:lnTo>
                  <a:lnTo>
                    <a:pt x="1397096" y="606680"/>
                  </a:lnTo>
                  <a:lnTo>
                    <a:pt x="1428143" y="606680"/>
                  </a:lnTo>
                  <a:lnTo>
                    <a:pt x="1428143" y="625638"/>
                  </a:lnTo>
                  <a:lnTo>
                    <a:pt x="1459189" y="625638"/>
                  </a:lnTo>
                  <a:lnTo>
                    <a:pt x="1459189" y="644597"/>
                  </a:lnTo>
                  <a:lnTo>
                    <a:pt x="1490236" y="644597"/>
                  </a:lnTo>
                  <a:lnTo>
                    <a:pt x="1490236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754730" y="3859728"/>
              <a:ext cx="1676515" cy="511886"/>
            </a:xfrm>
            <a:custGeom>
              <a:avLst/>
              <a:pathLst>
                <a:path w="1676515" h="511886">
                  <a:moveTo>
                    <a:pt x="0" y="0"/>
                  </a:moveTo>
                  <a:lnTo>
                    <a:pt x="807211" y="0"/>
                  </a:lnTo>
                  <a:lnTo>
                    <a:pt x="807211" y="37917"/>
                  </a:lnTo>
                  <a:lnTo>
                    <a:pt x="838257" y="37917"/>
                  </a:lnTo>
                  <a:lnTo>
                    <a:pt x="838257" y="56876"/>
                  </a:lnTo>
                  <a:lnTo>
                    <a:pt x="900351" y="56876"/>
                  </a:lnTo>
                  <a:lnTo>
                    <a:pt x="900351" y="151670"/>
                  </a:lnTo>
                  <a:lnTo>
                    <a:pt x="931397" y="151670"/>
                  </a:lnTo>
                  <a:lnTo>
                    <a:pt x="931397" y="170628"/>
                  </a:lnTo>
                  <a:lnTo>
                    <a:pt x="1024537" y="170628"/>
                  </a:lnTo>
                  <a:lnTo>
                    <a:pt x="1024537" y="189587"/>
                  </a:lnTo>
                  <a:lnTo>
                    <a:pt x="1055584" y="189587"/>
                  </a:lnTo>
                  <a:lnTo>
                    <a:pt x="1055584" y="265422"/>
                  </a:lnTo>
                  <a:lnTo>
                    <a:pt x="1086630" y="265422"/>
                  </a:lnTo>
                  <a:lnTo>
                    <a:pt x="1086630" y="360216"/>
                  </a:lnTo>
                  <a:lnTo>
                    <a:pt x="1117677" y="360216"/>
                  </a:lnTo>
                  <a:lnTo>
                    <a:pt x="1117677" y="398133"/>
                  </a:lnTo>
                  <a:lnTo>
                    <a:pt x="1148723" y="398133"/>
                  </a:lnTo>
                  <a:lnTo>
                    <a:pt x="1148723" y="436051"/>
                  </a:lnTo>
                  <a:lnTo>
                    <a:pt x="1179770" y="436051"/>
                  </a:lnTo>
                  <a:lnTo>
                    <a:pt x="1179770" y="455010"/>
                  </a:lnTo>
                  <a:lnTo>
                    <a:pt x="1210816" y="455010"/>
                  </a:lnTo>
                  <a:lnTo>
                    <a:pt x="1210816" y="473968"/>
                  </a:lnTo>
                  <a:lnTo>
                    <a:pt x="1459189" y="473968"/>
                  </a:lnTo>
                  <a:lnTo>
                    <a:pt x="1459189" y="492927"/>
                  </a:lnTo>
                  <a:lnTo>
                    <a:pt x="1583376" y="492927"/>
                  </a:lnTo>
                  <a:lnTo>
                    <a:pt x="1583376" y="511886"/>
                  </a:lnTo>
                  <a:lnTo>
                    <a:pt x="1676515" y="511886"/>
                  </a:lnTo>
                  <a:lnTo>
                    <a:pt x="1676515" y="511886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54730" y="3859728"/>
              <a:ext cx="1676515" cy="644597"/>
            </a:xfrm>
            <a:custGeom>
              <a:avLst/>
              <a:pathLst>
                <a:path w="1676515" h="644597">
                  <a:moveTo>
                    <a:pt x="0" y="0"/>
                  </a:moveTo>
                  <a:lnTo>
                    <a:pt x="589885" y="0"/>
                  </a:lnTo>
                  <a:lnTo>
                    <a:pt x="589885" y="18958"/>
                  </a:lnTo>
                  <a:lnTo>
                    <a:pt x="651978" y="18958"/>
                  </a:lnTo>
                  <a:lnTo>
                    <a:pt x="651978" y="37917"/>
                  </a:lnTo>
                  <a:lnTo>
                    <a:pt x="683024" y="37917"/>
                  </a:lnTo>
                  <a:lnTo>
                    <a:pt x="683024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69304" y="75835"/>
                  </a:lnTo>
                  <a:lnTo>
                    <a:pt x="869304" y="94793"/>
                  </a:lnTo>
                  <a:lnTo>
                    <a:pt x="931397" y="94793"/>
                  </a:lnTo>
                  <a:lnTo>
                    <a:pt x="931397" y="113752"/>
                  </a:lnTo>
                  <a:lnTo>
                    <a:pt x="962444" y="113752"/>
                  </a:lnTo>
                  <a:lnTo>
                    <a:pt x="962444" y="208546"/>
                  </a:lnTo>
                  <a:lnTo>
                    <a:pt x="1024537" y="208546"/>
                  </a:lnTo>
                  <a:lnTo>
                    <a:pt x="1024537" y="227505"/>
                  </a:lnTo>
                  <a:lnTo>
                    <a:pt x="1055584" y="227505"/>
                  </a:lnTo>
                  <a:lnTo>
                    <a:pt x="1055584" y="284381"/>
                  </a:lnTo>
                  <a:lnTo>
                    <a:pt x="1086630" y="284381"/>
                  </a:lnTo>
                  <a:lnTo>
                    <a:pt x="1086630" y="379175"/>
                  </a:lnTo>
                  <a:lnTo>
                    <a:pt x="1117677" y="379175"/>
                  </a:lnTo>
                  <a:lnTo>
                    <a:pt x="1117677" y="417092"/>
                  </a:lnTo>
                  <a:lnTo>
                    <a:pt x="1148723" y="417092"/>
                  </a:lnTo>
                  <a:lnTo>
                    <a:pt x="1148723" y="436051"/>
                  </a:lnTo>
                  <a:lnTo>
                    <a:pt x="1179770" y="436051"/>
                  </a:lnTo>
                  <a:lnTo>
                    <a:pt x="1179770" y="492927"/>
                  </a:lnTo>
                  <a:lnTo>
                    <a:pt x="1210816" y="492927"/>
                  </a:lnTo>
                  <a:lnTo>
                    <a:pt x="1210816" y="568762"/>
                  </a:lnTo>
                  <a:lnTo>
                    <a:pt x="1241863" y="568762"/>
                  </a:lnTo>
                  <a:lnTo>
                    <a:pt x="1241863" y="587721"/>
                  </a:lnTo>
                  <a:lnTo>
                    <a:pt x="1303956" y="587721"/>
                  </a:lnTo>
                  <a:lnTo>
                    <a:pt x="1303956" y="606680"/>
                  </a:lnTo>
                  <a:lnTo>
                    <a:pt x="1490236" y="606680"/>
                  </a:lnTo>
                  <a:lnTo>
                    <a:pt x="1490236" y="625638"/>
                  </a:lnTo>
                  <a:lnTo>
                    <a:pt x="1676515" y="625638"/>
                  </a:lnTo>
                  <a:lnTo>
                    <a:pt x="1676515" y="64459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358095" y="446854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358095" y="43168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358095" y="4449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376493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348994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324759" y="3571704"/>
              <a:ext cx="67098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Trt.ID: 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348994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250653" y="3575593"/>
              <a:ext cx="684668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Trt.ID: 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321912" y="1126573"/>
              <a:ext cx="676681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Trt.ID: 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255480" y="1126573"/>
              <a:ext cx="675014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Trt.ID: 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58503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82199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70367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1874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56711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81548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6385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31223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560604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1776746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025119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22824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476615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72498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97336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2173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47010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63" name="pl62"/>
            <p:cNvSpPr/>
            <p:nvPr/>
          </p:nvSpPr>
          <p:spPr>
            <a:xfrm>
              <a:off x="3670904" y="58503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75473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0310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25147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49984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74822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99659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24496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49333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>
              <a:off x="3709481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57854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16097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409351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65772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90609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54469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40284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1738169" y="131591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32804" y="3250848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42307" y="306126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342307" y="287167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342307" y="26820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342307" y="249249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342307" y="230291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342307" y="211332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342307" y="192373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42307" y="173414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15445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251810" y="1354972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1693885" y="33065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693885" y="31169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693885" y="29274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693885" y="27378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693885" y="25482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693885" y="23586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693885" y="21690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693885" y="19794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693885" y="17898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16002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14107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738169" y="376493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432804" y="5699868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342307" y="55102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342307" y="53206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342307" y="513110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342307" y="494151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42307" y="475193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42307" y="456234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1342307" y="43727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1342307" y="418316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9935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251810" y="3803992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15" name="pl114"/>
            <p:cNvSpPr/>
            <p:nvPr/>
          </p:nvSpPr>
          <p:spPr>
            <a:xfrm>
              <a:off x="1693885" y="57556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693885" y="55660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693885" y="53764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93885" y="51868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693885" y="49972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693885" y="48076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693885" y="46180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693885" y="44284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93885" y="42389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40493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8597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3444610" y="61668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203" y="34964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692207" y="24954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692207" y="25044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0" name="pl129"/>
            <p:cNvSpPr/>
            <p:nvPr/>
          </p:nvSpPr>
          <p:spPr>
            <a:xfrm>
              <a:off x="5708407" y="280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0"/>
            <p:cNvSpPr/>
            <p:nvPr/>
          </p:nvSpPr>
          <p:spPr>
            <a:xfrm>
              <a:off x="5700056" y="275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" name="pl131"/>
            <p:cNvSpPr/>
            <p:nvPr/>
          </p:nvSpPr>
          <p:spPr>
            <a:xfrm>
              <a:off x="5708407" y="296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700056" y="291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pl133"/>
            <p:cNvSpPr/>
            <p:nvPr/>
          </p:nvSpPr>
          <p:spPr>
            <a:xfrm>
              <a:off x="5708407" y="3131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5700056" y="3077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" name="pl135"/>
            <p:cNvSpPr/>
            <p:nvPr/>
          </p:nvSpPr>
          <p:spPr>
            <a:xfrm>
              <a:off x="5708407" y="3293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700056" y="3239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3455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3401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361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356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377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372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3941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3887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4103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4049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4265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4211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442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437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458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453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5942775" y="275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5942775" y="2914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5942775" y="3076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5942775" y="3238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5942775" y="3400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5942775" y="356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5942775" y="3724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5942775" y="3886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4048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4210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437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4534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2025-02-23T00:02:14Z</dcterms:modified>
  <cp:category/>
</cp:coreProperties>
</file>