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60135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75491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90847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06203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402457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317813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23316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61154" y="148525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95796"/>
            </a:xfrm>
            <a:custGeom>
              <a:avLst/>
              <a:pathLst>
                <a:path w="3748346" h="2895796">
                  <a:moveTo>
                    <a:pt x="0" y="2895796"/>
                  </a:moveTo>
                  <a:lnTo>
                    <a:pt x="70723" y="2895796"/>
                  </a:lnTo>
                  <a:lnTo>
                    <a:pt x="141447" y="2895796"/>
                  </a:lnTo>
                  <a:lnTo>
                    <a:pt x="212170" y="2895796"/>
                  </a:lnTo>
                  <a:lnTo>
                    <a:pt x="282894" y="2895796"/>
                  </a:lnTo>
                  <a:lnTo>
                    <a:pt x="353617" y="2895796"/>
                  </a:lnTo>
                  <a:lnTo>
                    <a:pt x="424341" y="2895795"/>
                  </a:lnTo>
                  <a:lnTo>
                    <a:pt x="495064" y="2895794"/>
                  </a:lnTo>
                  <a:lnTo>
                    <a:pt x="565788" y="2895792"/>
                  </a:lnTo>
                  <a:lnTo>
                    <a:pt x="636511" y="2895788"/>
                  </a:lnTo>
                  <a:lnTo>
                    <a:pt x="707235" y="2895780"/>
                  </a:lnTo>
                  <a:lnTo>
                    <a:pt x="777958" y="2895761"/>
                  </a:lnTo>
                  <a:lnTo>
                    <a:pt x="848682" y="2895722"/>
                  </a:lnTo>
                  <a:lnTo>
                    <a:pt x="919405" y="2895641"/>
                  </a:lnTo>
                  <a:lnTo>
                    <a:pt x="990129" y="2895467"/>
                  </a:lnTo>
                  <a:lnTo>
                    <a:pt x="1060852" y="2895102"/>
                  </a:lnTo>
                  <a:lnTo>
                    <a:pt x="1131576" y="2894330"/>
                  </a:lnTo>
                  <a:lnTo>
                    <a:pt x="1202299" y="2892704"/>
                  </a:lnTo>
                  <a:lnTo>
                    <a:pt x="1273023" y="2889289"/>
                  </a:lnTo>
                  <a:lnTo>
                    <a:pt x="1343746" y="2882150"/>
                  </a:lnTo>
                  <a:lnTo>
                    <a:pt x="1414470" y="2867526"/>
                  </a:lnTo>
                  <a:lnTo>
                    <a:pt x="1485193" y="2837768"/>
                  </a:lnTo>
                  <a:lnTo>
                    <a:pt x="1555917" y="2783839"/>
                  </a:lnTo>
                  <a:lnTo>
                    <a:pt x="1626640" y="2683813"/>
                  </a:lnTo>
                  <a:lnTo>
                    <a:pt x="1697364" y="2531212"/>
                  </a:lnTo>
                  <a:lnTo>
                    <a:pt x="1768087" y="2336226"/>
                  </a:lnTo>
                  <a:lnTo>
                    <a:pt x="1838811" y="2267813"/>
                  </a:lnTo>
                  <a:lnTo>
                    <a:pt x="1909534" y="2211885"/>
                  </a:lnTo>
                  <a:lnTo>
                    <a:pt x="1980258" y="2173010"/>
                  </a:lnTo>
                  <a:lnTo>
                    <a:pt x="2050981" y="1975660"/>
                  </a:lnTo>
                  <a:lnTo>
                    <a:pt x="2121705" y="1642403"/>
                  </a:lnTo>
                  <a:lnTo>
                    <a:pt x="2192428" y="1271367"/>
                  </a:lnTo>
                  <a:lnTo>
                    <a:pt x="2263152" y="838577"/>
                  </a:lnTo>
                  <a:lnTo>
                    <a:pt x="2333875" y="504086"/>
                  </a:lnTo>
                  <a:lnTo>
                    <a:pt x="2404599" y="206204"/>
                  </a:lnTo>
                  <a:lnTo>
                    <a:pt x="2475322" y="0"/>
                  </a:lnTo>
                  <a:lnTo>
                    <a:pt x="2546046" y="407290"/>
                  </a:lnTo>
                  <a:lnTo>
                    <a:pt x="2616769" y="985269"/>
                  </a:lnTo>
                  <a:lnTo>
                    <a:pt x="2687493" y="1323640"/>
                  </a:lnTo>
                  <a:lnTo>
                    <a:pt x="2758216" y="1609777"/>
                  </a:lnTo>
                  <a:lnTo>
                    <a:pt x="2828940" y="1933298"/>
                  </a:lnTo>
                  <a:lnTo>
                    <a:pt x="2899663" y="2082105"/>
                  </a:lnTo>
                  <a:lnTo>
                    <a:pt x="2970387" y="2046800"/>
                  </a:lnTo>
                  <a:lnTo>
                    <a:pt x="3041110" y="1893380"/>
                  </a:lnTo>
                  <a:lnTo>
                    <a:pt x="3111834" y="1610544"/>
                  </a:lnTo>
                  <a:lnTo>
                    <a:pt x="3182557" y="1424078"/>
                  </a:lnTo>
                  <a:lnTo>
                    <a:pt x="3253281" y="1271332"/>
                  </a:lnTo>
                  <a:lnTo>
                    <a:pt x="3324004" y="1424267"/>
                  </a:lnTo>
                  <a:lnTo>
                    <a:pt x="3394728" y="1705603"/>
                  </a:lnTo>
                  <a:lnTo>
                    <a:pt x="3465451" y="2156809"/>
                  </a:lnTo>
                  <a:lnTo>
                    <a:pt x="3536175" y="2443154"/>
                  </a:lnTo>
                  <a:lnTo>
                    <a:pt x="3606899" y="2621823"/>
                  </a:lnTo>
                  <a:lnTo>
                    <a:pt x="3677622" y="2709088"/>
                  </a:lnTo>
                  <a:lnTo>
                    <a:pt x="3748346" y="27638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33367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80409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87481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945538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1626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86985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157708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228432" y="3999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99155" y="3999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69879" y="39997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40602" y="3999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511326" y="3999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582049" y="3999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52773" y="3999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723496" y="39990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794220" y="3998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864943" y="3996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935667" y="3993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006390" y="3986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077114" y="3971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147837" y="3941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18561" y="3887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289284" y="3787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360008" y="3635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430731" y="34401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501455" y="3371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572178" y="3315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642902" y="32769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713625" y="30796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84349" y="2746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855072" y="2375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925796" y="1942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96519" y="1608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067243" y="1310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137967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208690" y="1511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279414" y="20892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350137" y="2427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420861" y="2713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491584" y="3037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62308" y="31860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633031" y="31507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703755" y="29973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774478" y="27144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845202" y="2528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15925" y="2375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986649" y="2528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57372" y="2809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128096" y="32607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198819" y="3547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69543" y="3725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340266" y="38130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10990" y="3867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1149684" y="398078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9684" y="313434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149684" y="228790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149684" y="144146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1426360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26360" y="3178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26360" y="2331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26360" y="1485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1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38" name="rc13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40" name="rc13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2024-10-21T22:33:25Z</dcterms:modified>
  <cp:category/>
</cp:coreProperties>
</file>