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1198851"/>
              <a:ext cx="1826916" cy="297321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901774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631481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61189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90897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820605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550312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280020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2009728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739435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469143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1198851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1818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4120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6423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8725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10280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3330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56330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79354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0237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25404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4842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1453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447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750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40527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0203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36920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66628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96335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226043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955751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685458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415166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2144874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874582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604289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333997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579694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0271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25743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4876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71793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194817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1784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40867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6389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8691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0994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296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5990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901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579694" y="1333997"/>
              <a:ext cx="676635" cy="0"/>
            </a:xfrm>
            <a:custGeom>
              <a:avLst/>
              <a:pathLst>
                <a:path w="676635" h="0">
                  <a:moveTo>
                    <a:pt x="0" y="0"/>
                  </a:moveTo>
                  <a:lnTo>
                    <a:pt x="67663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256330" y="1333997"/>
              <a:ext cx="0" cy="12286"/>
            </a:xfrm>
            <a:custGeom>
              <a:avLst/>
              <a:pathLst>
                <a:path w="0" h="12286">
                  <a:moveTo>
                    <a:pt x="0" y="0"/>
                  </a:moveTo>
                  <a:lnTo>
                    <a:pt x="0" y="12286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256330" y="134628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287086" y="1346283"/>
              <a:ext cx="0" cy="12286"/>
            </a:xfrm>
            <a:custGeom>
              <a:avLst/>
              <a:pathLst>
                <a:path w="0" h="12286">
                  <a:moveTo>
                    <a:pt x="0" y="0"/>
                  </a:moveTo>
                  <a:lnTo>
                    <a:pt x="0" y="12286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287086" y="13585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17842" y="1358569"/>
              <a:ext cx="0" cy="18429"/>
            </a:xfrm>
            <a:custGeom>
              <a:avLst/>
              <a:pathLst>
                <a:path w="0" h="18429">
                  <a:moveTo>
                    <a:pt x="0" y="0"/>
                  </a:moveTo>
                  <a:lnTo>
                    <a:pt x="0" y="18429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17842" y="137699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48598" y="1376998"/>
              <a:ext cx="0" cy="12286"/>
            </a:xfrm>
            <a:custGeom>
              <a:avLst/>
              <a:pathLst>
                <a:path w="0" h="12286">
                  <a:moveTo>
                    <a:pt x="0" y="0"/>
                  </a:moveTo>
                  <a:lnTo>
                    <a:pt x="0" y="12286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48598" y="138928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379354" y="1389284"/>
              <a:ext cx="0" cy="18429"/>
            </a:xfrm>
            <a:custGeom>
              <a:avLst/>
              <a:pathLst>
                <a:path w="0" h="18429">
                  <a:moveTo>
                    <a:pt x="0" y="0"/>
                  </a:moveTo>
                  <a:lnTo>
                    <a:pt x="0" y="18429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379354" y="14077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10111" y="1407713"/>
              <a:ext cx="0" cy="18429"/>
            </a:xfrm>
            <a:custGeom>
              <a:avLst/>
              <a:pathLst>
                <a:path w="0" h="18429">
                  <a:moveTo>
                    <a:pt x="0" y="0"/>
                  </a:moveTo>
                  <a:lnTo>
                    <a:pt x="0" y="18429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10111" y="142614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40867" y="1426142"/>
              <a:ext cx="0" cy="36858"/>
            </a:xfrm>
            <a:custGeom>
              <a:avLst/>
              <a:pathLst>
                <a:path w="0" h="36858">
                  <a:moveTo>
                    <a:pt x="0" y="0"/>
                  </a:moveTo>
                  <a:lnTo>
                    <a:pt x="0" y="36858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40867" y="146300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471623" y="1463000"/>
              <a:ext cx="0" cy="18429"/>
            </a:xfrm>
            <a:custGeom>
              <a:avLst/>
              <a:pathLst>
                <a:path w="0" h="18429">
                  <a:moveTo>
                    <a:pt x="0" y="0"/>
                  </a:moveTo>
                  <a:lnTo>
                    <a:pt x="0" y="18429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471623" y="148142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02379" y="1481429"/>
              <a:ext cx="0" cy="55287"/>
            </a:xfrm>
            <a:custGeom>
              <a:avLst/>
              <a:pathLst>
                <a:path w="0" h="55287">
                  <a:moveTo>
                    <a:pt x="0" y="0"/>
                  </a:moveTo>
                  <a:lnTo>
                    <a:pt x="0" y="55287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02379" y="153671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33135" y="1536716"/>
              <a:ext cx="0" cy="55287"/>
            </a:xfrm>
            <a:custGeom>
              <a:avLst/>
              <a:pathLst>
                <a:path w="0" h="55287">
                  <a:moveTo>
                    <a:pt x="0" y="0"/>
                  </a:moveTo>
                  <a:lnTo>
                    <a:pt x="0" y="55287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33135" y="159200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563891" y="1592003"/>
              <a:ext cx="0" cy="49144"/>
            </a:xfrm>
            <a:custGeom>
              <a:avLst/>
              <a:pathLst>
                <a:path w="0" h="49144">
                  <a:moveTo>
                    <a:pt x="0" y="0"/>
                  </a:moveTo>
                  <a:lnTo>
                    <a:pt x="0" y="49144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563891" y="164114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594648" y="1641147"/>
              <a:ext cx="0" cy="86002"/>
            </a:xfrm>
            <a:custGeom>
              <a:avLst/>
              <a:pathLst>
                <a:path w="0" h="86002">
                  <a:moveTo>
                    <a:pt x="0" y="0"/>
                  </a:moveTo>
                  <a:lnTo>
                    <a:pt x="0" y="86002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594648" y="172714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25404" y="1727149"/>
              <a:ext cx="0" cy="98288"/>
            </a:xfrm>
            <a:custGeom>
              <a:avLst/>
              <a:pathLst>
                <a:path w="0" h="98288">
                  <a:moveTo>
                    <a:pt x="0" y="0"/>
                  </a:moveTo>
                  <a:lnTo>
                    <a:pt x="0" y="98288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25404" y="182543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56160" y="1825438"/>
              <a:ext cx="0" cy="55287"/>
            </a:xfrm>
            <a:custGeom>
              <a:avLst/>
              <a:pathLst>
                <a:path w="0" h="55287">
                  <a:moveTo>
                    <a:pt x="0" y="0"/>
                  </a:moveTo>
                  <a:lnTo>
                    <a:pt x="0" y="55287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56160" y="188072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686916" y="1880725"/>
              <a:ext cx="0" cy="92145"/>
            </a:xfrm>
            <a:custGeom>
              <a:avLst/>
              <a:pathLst>
                <a:path w="0" h="92145">
                  <a:moveTo>
                    <a:pt x="0" y="0"/>
                  </a:moveTo>
                  <a:lnTo>
                    <a:pt x="0" y="92145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686916" y="197287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17672" y="1972870"/>
              <a:ext cx="0" cy="55287"/>
            </a:xfrm>
            <a:custGeom>
              <a:avLst/>
              <a:pathLst>
                <a:path w="0" h="55287">
                  <a:moveTo>
                    <a:pt x="0" y="0"/>
                  </a:moveTo>
                  <a:lnTo>
                    <a:pt x="0" y="55287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17672" y="202815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48428" y="2028157"/>
              <a:ext cx="0" cy="55287"/>
            </a:xfrm>
            <a:custGeom>
              <a:avLst/>
              <a:pathLst>
                <a:path w="0" h="55287">
                  <a:moveTo>
                    <a:pt x="0" y="0"/>
                  </a:moveTo>
                  <a:lnTo>
                    <a:pt x="0" y="55287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48428" y="208344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779185" y="2083444"/>
              <a:ext cx="0" cy="12286"/>
            </a:xfrm>
            <a:custGeom>
              <a:avLst/>
              <a:pathLst>
                <a:path w="0" h="12286">
                  <a:moveTo>
                    <a:pt x="0" y="0"/>
                  </a:moveTo>
                  <a:lnTo>
                    <a:pt x="0" y="12286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779185" y="209573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09941" y="2095730"/>
              <a:ext cx="0" cy="24572"/>
            </a:xfrm>
            <a:custGeom>
              <a:avLst/>
              <a:pathLst>
                <a:path w="0" h="24572">
                  <a:moveTo>
                    <a:pt x="0" y="0"/>
                  </a:moveTo>
                  <a:lnTo>
                    <a:pt x="0" y="24572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09941" y="212030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40697" y="2120302"/>
              <a:ext cx="0" cy="14973"/>
            </a:xfrm>
            <a:custGeom>
              <a:avLst/>
              <a:pathLst>
                <a:path w="0" h="14973">
                  <a:moveTo>
                    <a:pt x="0" y="0"/>
                  </a:moveTo>
                  <a:lnTo>
                    <a:pt x="0" y="14973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40697" y="213527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871453" y="2135275"/>
              <a:ext cx="0" cy="6417"/>
            </a:xfrm>
            <a:custGeom>
              <a:avLst/>
              <a:pathLst>
                <a:path w="0" h="6417">
                  <a:moveTo>
                    <a:pt x="0" y="0"/>
                  </a:moveTo>
                  <a:lnTo>
                    <a:pt x="0" y="6417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871453" y="214169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02209" y="2141693"/>
              <a:ext cx="0" cy="12834"/>
            </a:xfrm>
            <a:custGeom>
              <a:avLst/>
              <a:pathLst>
                <a:path w="0" h="12834">
                  <a:moveTo>
                    <a:pt x="0" y="0"/>
                  </a:moveTo>
                  <a:lnTo>
                    <a:pt x="0" y="12834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02209" y="215452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32965" y="2154527"/>
              <a:ext cx="0" cy="49198"/>
            </a:xfrm>
            <a:custGeom>
              <a:avLst/>
              <a:pathLst>
                <a:path w="0" h="49198">
                  <a:moveTo>
                    <a:pt x="0" y="0"/>
                  </a:moveTo>
                  <a:lnTo>
                    <a:pt x="0" y="49198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32965" y="220372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63722" y="2203726"/>
              <a:ext cx="0" cy="12834"/>
            </a:xfrm>
            <a:custGeom>
              <a:avLst/>
              <a:pathLst>
                <a:path w="0" h="12834">
                  <a:moveTo>
                    <a:pt x="0" y="0"/>
                  </a:moveTo>
                  <a:lnTo>
                    <a:pt x="0" y="12834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63722" y="221656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994478" y="2216561"/>
              <a:ext cx="0" cy="32086"/>
            </a:xfrm>
            <a:custGeom>
              <a:avLst/>
              <a:pathLst>
                <a:path w="0" h="32086">
                  <a:moveTo>
                    <a:pt x="0" y="0"/>
                  </a:moveTo>
                  <a:lnTo>
                    <a:pt x="0" y="32086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994478" y="224864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25234" y="2248647"/>
              <a:ext cx="0" cy="19251"/>
            </a:xfrm>
            <a:custGeom>
              <a:avLst/>
              <a:pathLst>
                <a:path w="0" h="19251">
                  <a:moveTo>
                    <a:pt x="0" y="0"/>
                  </a:moveTo>
                  <a:lnTo>
                    <a:pt x="0" y="19251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25234" y="226789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55990" y="2267899"/>
              <a:ext cx="0" cy="19251"/>
            </a:xfrm>
            <a:custGeom>
              <a:avLst/>
              <a:pathLst>
                <a:path w="0" h="19251">
                  <a:moveTo>
                    <a:pt x="0" y="0"/>
                  </a:moveTo>
                  <a:lnTo>
                    <a:pt x="0" y="19251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55990" y="228715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086746" y="2287150"/>
              <a:ext cx="0" cy="12834"/>
            </a:xfrm>
            <a:custGeom>
              <a:avLst/>
              <a:pathLst>
                <a:path w="0" h="12834">
                  <a:moveTo>
                    <a:pt x="0" y="0"/>
                  </a:moveTo>
                  <a:lnTo>
                    <a:pt x="0" y="12834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086746" y="2299985"/>
              <a:ext cx="153780" cy="0"/>
            </a:xfrm>
            <a:custGeom>
              <a:avLst/>
              <a:pathLst>
                <a:path w="153780" h="0">
                  <a:moveTo>
                    <a:pt x="0" y="0"/>
                  </a:moveTo>
                  <a:lnTo>
                    <a:pt x="15378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40527" y="22999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579694" y="1333997"/>
              <a:ext cx="553611" cy="0"/>
            </a:xfrm>
            <a:custGeom>
              <a:avLst/>
              <a:pathLst>
                <a:path w="553611" h="0">
                  <a:moveTo>
                    <a:pt x="0" y="0"/>
                  </a:moveTo>
                  <a:lnTo>
                    <a:pt x="553611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133305" y="1333997"/>
              <a:ext cx="0" cy="6143"/>
            </a:xfrm>
            <a:custGeom>
              <a:avLst/>
              <a:pathLst>
                <a:path w="0" h="6143">
                  <a:moveTo>
                    <a:pt x="0" y="0"/>
                  </a:moveTo>
                  <a:lnTo>
                    <a:pt x="0" y="6143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133305" y="1340140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194817" y="1340140"/>
              <a:ext cx="0" cy="6143"/>
            </a:xfrm>
            <a:custGeom>
              <a:avLst/>
              <a:pathLst>
                <a:path w="0" h="6143">
                  <a:moveTo>
                    <a:pt x="0" y="0"/>
                  </a:moveTo>
                  <a:lnTo>
                    <a:pt x="0" y="6143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194817" y="1346283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256330" y="1346283"/>
              <a:ext cx="0" cy="6143"/>
            </a:xfrm>
            <a:custGeom>
              <a:avLst/>
              <a:pathLst>
                <a:path w="0" h="6143">
                  <a:moveTo>
                    <a:pt x="0" y="0"/>
                  </a:moveTo>
                  <a:lnTo>
                    <a:pt x="0" y="6143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256330" y="1352426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17842" y="1352426"/>
              <a:ext cx="0" cy="6143"/>
            </a:xfrm>
            <a:custGeom>
              <a:avLst/>
              <a:pathLst>
                <a:path w="0" h="6143">
                  <a:moveTo>
                    <a:pt x="0" y="0"/>
                  </a:moveTo>
                  <a:lnTo>
                    <a:pt x="0" y="6143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17842" y="13585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348598" y="1358569"/>
              <a:ext cx="0" cy="30715"/>
            </a:xfrm>
            <a:custGeom>
              <a:avLst/>
              <a:pathLst>
                <a:path w="0" h="30715">
                  <a:moveTo>
                    <a:pt x="0" y="0"/>
                  </a:moveTo>
                  <a:lnTo>
                    <a:pt x="0" y="30715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348598" y="138928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379354" y="1389284"/>
              <a:ext cx="0" cy="6143"/>
            </a:xfrm>
            <a:custGeom>
              <a:avLst/>
              <a:pathLst>
                <a:path w="0" h="6143">
                  <a:moveTo>
                    <a:pt x="0" y="0"/>
                  </a:moveTo>
                  <a:lnTo>
                    <a:pt x="0" y="6143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379354" y="139542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10111" y="1395427"/>
              <a:ext cx="0" cy="24572"/>
            </a:xfrm>
            <a:custGeom>
              <a:avLst/>
              <a:pathLst>
                <a:path w="0" h="24572">
                  <a:moveTo>
                    <a:pt x="0" y="0"/>
                  </a:moveTo>
                  <a:lnTo>
                    <a:pt x="0" y="24572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10111" y="141999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440867" y="1419999"/>
              <a:ext cx="0" cy="36858"/>
            </a:xfrm>
            <a:custGeom>
              <a:avLst/>
              <a:pathLst>
                <a:path w="0" h="36858">
                  <a:moveTo>
                    <a:pt x="0" y="0"/>
                  </a:moveTo>
                  <a:lnTo>
                    <a:pt x="0" y="36858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440867" y="145685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471623" y="1456857"/>
              <a:ext cx="0" cy="18429"/>
            </a:xfrm>
            <a:custGeom>
              <a:avLst/>
              <a:pathLst>
                <a:path w="0" h="18429">
                  <a:moveTo>
                    <a:pt x="0" y="0"/>
                  </a:moveTo>
                  <a:lnTo>
                    <a:pt x="0" y="18429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471623" y="147528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02379" y="1475286"/>
              <a:ext cx="0" cy="30715"/>
            </a:xfrm>
            <a:custGeom>
              <a:avLst/>
              <a:pathLst>
                <a:path w="0" h="30715">
                  <a:moveTo>
                    <a:pt x="0" y="0"/>
                  </a:moveTo>
                  <a:lnTo>
                    <a:pt x="0" y="30715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02379" y="150600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533135" y="1506001"/>
              <a:ext cx="0" cy="55287"/>
            </a:xfrm>
            <a:custGeom>
              <a:avLst/>
              <a:pathLst>
                <a:path w="0" h="55287">
                  <a:moveTo>
                    <a:pt x="0" y="0"/>
                  </a:moveTo>
                  <a:lnTo>
                    <a:pt x="0" y="55287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533135" y="156128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563891" y="1561288"/>
              <a:ext cx="0" cy="61430"/>
            </a:xfrm>
            <a:custGeom>
              <a:avLst/>
              <a:pathLst>
                <a:path w="0" h="61430">
                  <a:moveTo>
                    <a:pt x="0" y="0"/>
                  </a:moveTo>
                  <a:lnTo>
                    <a:pt x="0" y="6143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563891" y="162271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594648" y="1622718"/>
              <a:ext cx="0" cy="73716"/>
            </a:xfrm>
            <a:custGeom>
              <a:avLst/>
              <a:pathLst>
                <a:path w="0" h="73716">
                  <a:moveTo>
                    <a:pt x="0" y="0"/>
                  </a:moveTo>
                  <a:lnTo>
                    <a:pt x="0" y="73716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594648" y="169643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25404" y="1696434"/>
              <a:ext cx="0" cy="55287"/>
            </a:xfrm>
            <a:custGeom>
              <a:avLst/>
              <a:pathLst>
                <a:path w="0" h="55287">
                  <a:moveTo>
                    <a:pt x="0" y="0"/>
                  </a:moveTo>
                  <a:lnTo>
                    <a:pt x="0" y="55287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25404" y="175172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656160" y="1751721"/>
              <a:ext cx="0" cy="55287"/>
            </a:xfrm>
            <a:custGeom>
              <a:avLst/>
              <a:pathLst>
                <a:path w="0" h="55287">
                  <a:moveTo>
                    <a:pt x="0" y="0"/>
                  </a:moveTo>
                  <a:lnTo>
                    <a:pt x="0" y="55287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656160" y="180700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686916" y="1807009"/>
              <a:ext cx="0" cy="43001"/>
            </a:xfrm>
            <a:custGeom>
              <a:avLst/>
              <a:pathLst>
                <a:path w="0" h="43001">
                  <a:moveTo>
                    <a:pt x="0" y="0"/>
                  </a:moveTo>
                  <a:lnTo>
                    <a:pt x="0" y="43001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686916" y="185001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17672" y="1850010"/>
              <a:ext cx="0" cy="24572"/>
            </a:xfrm>
            <a:custGeom>
              <a:avLst/>
              <a:pathLst>
                <a:path w="0" h="24572">
                  <a:moveTo>
                    <a:pt x="0" y="0"/>
                  </a:moveTo>
                  <a:lnTo>
                    <a:pt x="0" y="24572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17672" y="187458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748428" y="1874582"/>
              <a:ext cx="0" cy="55287"/>
            </a:xfrm>
            <a:custGeom>
              <a:avLst/>
              <a:pathLst>
                <a:path w="0" h="55287">
                  <a:moveTo>
                    <a:pt x="0" y="0"/>
                  </a:moveTo>
                  <a:lnTo>
                    <a:pt x="0" y="55287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748428" y="19298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779185" y="1929869"/>
              <a:ext cx="0" cy="49144"/>
            </a:xfrm>
            <a:custGeom>
              <a:avLst/>
              <a:pathLst>
                <a:path w="0" h="49144">
                  <a:moveTo>
                    <a:pt x="0" y="0"/>
                  </a:moveTo>
                  <a:lnTo>
                    <a:pt x="0" y="49144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779185" y="19790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09941" y="1979013"/>
              <a:ext cx="0" cy="36858"/>
            </a:xfrm>
            <a:custGeom>
              <a:avLst/>
              <a:pathLst>
                <a:path w="0" h="36858">
                  <a:moveTo>
                    <a:pt x="0" y="0"/>
                  </a:moveTo>
                  <a:lnTo>
                    <a:pt x="0" y="36858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09941" y="201587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840697" y="2015871"/>
              <a:ext cx="0" cy="10670"/>
            </a:xfrm>
            <a:custGeom>
              <a:avLst/>
              <a:pathLst>
                <a:path w="0" h="10670">
                  <a:moveTo>
                    <a:pt x="0" y="0"/>
                  </a:moveTo>
                  <a:lnTo>
                    <a:pt x="0" y="1067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840697" y="202654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871453" y="2026542"/>
              <a:ext cx="0" cy="12804"/>
            </a:xfrm>
            <a:custGeom>
              <a:avLst/>
              <a:pathLst>
                <a:path w="0" h="12804">
                  <a:moveTo>
                    <a:pt x="0" y="0"/>
                  </a:moveTo>
                  <a:lnTo>
                    <a:pt x="0" y="12804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871453" y="203934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02209" y="2039347"/>
              <a:ext cx="0" cy="12804"/>
            </a:xfrm>
            <a:custGeom>
              <a:avLst/>
              <a:pathLst>
                <a:path w="0" h="12804">
                  <a:moveTo>
                    <a:pt x="0" y="0"/>
                  </a:moveTo>
                  <a:lnTo>
                    <a:pt x="0" y="12804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02209" y="205215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32965" y="2052151"/>
              <a:ext cx="0" cy="19207"/>
            </a:xfrm>
            <a:custGeom>
              <a:avLst/>
              <a:pathLst>
                <a:path w="0" h="19207">
                  <a:moveTo>
                    <a:pt x="0" y="0"/>
                  </a:moveTo>
                  <a:lnTo>
                    <a:pt x="0" y="19207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32965" y="207135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963722" y="2071359"/>
              <a:ext cx="0" cy="38414"/>
            </a:xfrm>
            <a:custGeom>
              <a:avLst/>
              <a:pathLst>
                <a:path w="0" h="38414">
                  <a:moveTo>
                    <a:pt x="0" y="0"/>
                  </a:moveTo>
                  <a:lnTo>
                    <a:pt x="0" y="38414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963722" y="210977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994478" y="2109774"/>
              <a:ext cx="0" cy="51219"/>
            </a:xfrm>
            <a:custGeom>
              <a:avLst/>
              <a:pathLst>
                <a:path w="0" h="51219">
                  <a:moveTo>
                    <a:pt x="0" y="0"/>
                  </a:moveTo>
                  <a:lnTo>
                    <a:pt x="0" y="51219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994478" y="216099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25234" y="2160994"/>
              <a:ext cx="0" cy="44817"/>
            </a:xfrm>
            <a:custGeom>
              <a:avLst/>
              <a:pathLst>
                <a:path w="0" h="44817">
                  <a:moveTo>
                    <a:pt x="0" y="0"/>
                  </a:moveTo>
                  <a:lnTo>
                    <a:pt x="0" y="44817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25234" y="220581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055990" y="2205811"/>
              <a:ext cx="0" cy="21341"/>
            </a:xfrm>
            <a:custGeom>
              <a:avLst/>
              <a:pathLst>
                <a:path w="0" h="21341">
                  <a:moveTo>
                    <a:pt x="0" y="0"/>
                  </a:moveTo>
                  <a:lnTo>
                    <a:pt x="0" y="21341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055990" y="222715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086746" y="2227153"/>
              <a:ext cx="0" cy="38414"/>
            </a:xfrm>
            <a:custGeom>
              <a:avLst/>
              <a:pathLst>
                <a:path w="0" h="38414">
                  <a:moveTo>
                    <a:pt x="0" y="0"/>
                  </a:moveTo>
                  <a:lnTo>
                    <a:pt x="0" y="38414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086746" y="226556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117502" y="2265567"/>
              <a:ext cx="0" cy="6402"/>
            </a:xfrm>
            <a:custGeom>
              <a:avLst/>
              <a:pathLst>
                <a:path w="0" h="6402">
                  <a:moveTo>
                    <a:pt x="0" y="0"/>
                  </a:moveTo>
                  <a:lnTo>
                    <a:pt x="0" y="6402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117502" y="227197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148259" y="2271970"/>
              <a:ext cx="0" cy="6402"/>
            </a:xfrm>
            <a:custGeom>
              <a:avLst/>
              <a:pathLst>
                <a:path w="0" h="6402">
                  <a:moveTo>
                    <a:pt x="0" y="0"/>
                  </a:moveTo>
                  <a:lnTo>
                    <a:pt x="0" y="6402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3148259" y="2278372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240527" y="227837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1579694" y="1333997"/>
              <a:ext cx="707391" cy="0"/>
            </a:xfrm>
            <a:custGeom>
              <a:avLst/>
              <a:pathLst>
                <a:path w="707391" h="0">
                  <a:moveTo>
                    <a:pt x="0" y="0"/>
                  </a:moveTo>
                  <a:lnTo>
                    <a:pt x="707391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287086" y="1333997"/>
              <a:ext cx="0" cy="6143"/>
            </a:xfrm>
            <a:custGeom>
              <a:avLst/>
              <a:pathLst>
                <a:path w="0" h="6143">
                  <a:moveTo>
                    <a:pt x="0" y="0"/>
                  </a:moveTo>
                  <a:lnTo>
                    <a:pt x="0" y="6143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287086" y="134014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17842" y="1340140"/>
              <a:ext cx="0" cy="6143"/>
            </a:xfrm>
            <a:custGeom>
              <a:avLst/>
              <a:pathLst>
                <a:path w="0" h="6143">
                  <a:moveTo>
                    <a:pt x="0" y="0"/>
                  </a:moveTo>
                  <a:lnTo>
                    <a:pt x="0" y="6143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17842" y="134628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348598" y="1346283"/>
              <a:ext cx="0" cy="12286"/>
            </a:xfrm>
            <a:custGeom>
              <a:avLst/>
              <a:pathLst>
                <a:path w="0" h="12286">
                  <a:moveTo>
                    <a:pt x="0" y="0"/>
                  </a:moveTo>
                  <a:lnTo>
                    <a:pt x="0" y="12286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348598" y="13585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379354" y="1358569"/>
              <a:ext cx="0" cy="12286"/>
            </a:xfrm>
            <a:custGeom>
              <a:avLst/>
              <a:pathLst>
                <a:path w="0" h="12286">
                  <a:moveTo>
                    <a:pt x="0" y="0"/>
                  </a:moveTo>
                  <a:lnTo>
                    <a:pt x="0" y="12286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379354" y="137085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10111" y="1370855"/>
              <a:ext cx="0" cy="18429"/>
            </a:xfrm>
            <a:custGeom>
              <a:avLst/>
              <a:pathLst>
                <a:path w="0" h="18429">
                  <a:moveTo>
                    <a:pt x="0" y="0"/>
                  </a:moveTo>
                  <a:lnTo>
                    <a:pt x="0" y="18429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10111" y="138928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440867" y="1389284"/>
              <a:ext cx="0" cy="18429"/>
            </a:xfrm>
            <a:custGeom>
              <a:avLst/>
              <a:pathLst>
                <a:path w="0" h="18429">
                  <a:moveTo>
                    <a:pt x="0" y="0"/>
                  </a:moveTo>
                  <a:lnTo>
                    <a:pt x="0" y="18429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440867" y="14077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471623" y="1407713"/>
              <a:ext cx="0" cy="24572"/>
            </a:xfrm>
            <a:custGeom>
              <a:avLst/>
              <a:pathLst>
                <a:path w="0" h="24572">
                  <a:moveTo>
                    <a:pt x="0" y="0"/>
                  </a:moveTo>
                  <a:lnTo>
                    <a:pt x="0" y="24572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471623" y="14322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02379" y="1432285"/>
              <a:ext cx="0" cy="36858"/>
            </a:xfrm>
            <a:custGeom>
              <a:avLst/>
              <a:pathLst>
                <a:path w="0" h="36858">
                  <a:moveTo>
                    <a:pt x="0" y="0"/>
                  </a:moveTo>
                  <a:lnTo>
                    <a:pt x="0" y="36858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02379" y="146914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533135" y="1469143"/>
              <a:ext cx="0" cy="49144"/>
            </a:xfrm>
            <a:custGeom>
              <a:avLst/>
              <a:pathLst>
                <a:path w="0" h="49144">
                  <a:moveTo>
                    <a:pt x="0" y="0"/>
                  </a:moveTo>
                  <a:lnTo>
                    <a:pt x="0" y="49144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533135" y="151828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563891" y="1518287"/>
              <a:ext cx="0" cy="55287"/>
            </a:xfrm>
            <a:custGeom>
              <a:avLst/>
              <a:pathLst>
                <a:path w="0" h="55287">
                  <a:moveTo>
                    <a:pt x="0" y="0"/>
                  </a:moveTo>
                  <a:lnTo>
                    <a:pt x="0" y="55287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563891" y="157357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594648" y="1573574"/>
              <a:ext cx="0" cy="36858"/>
            </a:xfrm>
            <a:custGeom>
              <a:avLst/>
              <a:pathLst>
                <a:path w="0" h="36858">
                  <a:moveTo>
                    <a:pt x="0" y="0"/>
                  </a:moveTo>
                  <a:lnTo>
                    <a:pt x="0" y="36858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594648" y="161043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25404" y="1610432"/>
              <a:ext cx="0" cy="92145"/>
            </a:xfrm>
            <a:custGeom>
              <a:avLst/>
              <a:pathLst>
                <a:path w="0" h="92145">
                  <a:moveTo>
                    <a:pt x="0" y="0"/>
                  </a:moveTo>
                  <a:lnTo>
                    <a:pt x="0" y="92145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25404" y="170257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656160" y="1702577"/>
              <a:ext cx="0" cy="61430"/>
            </a:xfrm>
            <a:custGeom>
              <a:avLst/>
              <a:pathLst>
                <a:path w="0" h="61430">
                  <a:moveTo>
                    <a:pt x="0" y="0"/>
                  </a:moveTo>
                  <a:lnTo>
                    <a:pt x="0" y="6143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656160" y="176400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686916" y="1764007"/>
              <a:ext cx="0" cy="61430"/>
            </a:xfrm>
            <a:custGeom>
              <a:avLst/>
              <a:pathLst>
                <a:path w="0" h="61430">
                  <a:moveTo>
                    <a:pt x="0" y="0"/>
                  </a:moveTo>
                  <a:lnTo>
                    <a:pt x="0" y="6143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686916" y="182543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17672" y="1825438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17672" y="189301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748428" y="1893011"/>
              <a:ext cx="0" cy="36858"/>
            </a:xfrm>
            <a:custGeom>
              <a:avLst/>
              <a:pathLst>
                <a:path w="0" h="36858">
                  <a:moveTo>
                    <a:pt x="0" y="0"/>
                  </a:moveTo>
                  <a:lnTo>
                    <a:pt x="0" y="36858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748428" y="19298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779185" y="1929869"/>
              <a:ext cx="0" cy="36858"/>
            </a:xfrm>
            <a:custGeom>
              <a:avLst/>
              <a:pathLst>
                <a:path w="0" h="36858">
                  <a:moveTo>
                    <a:pt x="0" y="0"/>
                  </a:moveTo>
                  <a:lnTo>
                    <a:pt x="0" y="36858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779185" y="196672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09941" y="1966727"/>
              <a:ext cx="0" cy="30715"/>
            </a:xfrm>
            <a:custGeom>
              <a:avLst/>
              <a:pathLst>
                <a:path w="0" h="30715">
                  <a:moveTo>
                    <a:pt x="0" y="0"/>
                  </a:moveTo>
                  <a:lnTo>
                    <a:pt x="0" y="30715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09941" y="199744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840697" y="1997442"/>
              <a:ext cx="0" cy="21333"/>
            </a:xfrm>
            <a:custGeom>
              <a:avLst/>
              <a:pathLst>
                <a:path w="0" h="21333">
                  <a:moveTo>
                    <a:pt x="0" y="0"/>
                  </a:moveTo>
                  <a:lnTo>
                    <a:pt x="0" y="21333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840697" y="201877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871453" y="2018775"/>
              <a:ext cx="0" cy="25600"/>
            </a:xfrm>
            <a:custGeom>
              <a:avLst/>
              <a:pathLst>
                <a:path w="0" h="25600">
                  <a:moveTo>
                    <a:pt x="0" y="0"/>
                  </a:moveTo>
                  <a:lnTo>
                    <a:pt x="0" y="2560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871453" y="204437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02209" y="2044375"/>
              <a:ext cx="0" cy="19200"/>
            </a:xfrm>
            <a:custGeom>
              <a:avLst/>
              <a:pathLst>
                <a:path w="0" h="19200">
                  <a:moveTo>
                    <a:pt x="0" y="0"/>
                  </a:moveTo>
                  <a:lnTo>
                    <a:pt x="0" y="1920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02209" y="206357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32965" y="2063575"/>
              <a:ext cx="0" cy="25600"/>
            </a:xfrm>
            <a:custGeom>
              <a:avLst/>
              <a:pathLst>
                <a:path w="0" h="25600">
                  <a:moveTo>
                    <a:pt x="0" y="0"/>
                  </a:moveTo>
                  <a:lnTo>
                    <a:pt x="0" y="2560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32965" y="208917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2963722" y="2089176"/>
              <a:ext cx="0" cy="29866"/>
            </a:xfrm>
            <a:custGeom>
              <a:avLst/>
              <a:pathLst>
                <a:path w="0" h="29866">
                  <a:moveTo>
                    <a:pt x="0" y="0"/>
                  </a:moveTo>
                  <a:lnTo>
                    <a:pt x="0" y="29866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963722" y="211904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994478" y="2119042"/>
              <a:ext cx="0" cy="19200"/>
            </a:xfrm>
            <a:custGeom>
              <a:avLst/>
              <a:pathLst>
                <a:path w="0" h="19200">
                  <a:moveTo>
                    <a:pt x="0" y="0"/>
                  </a:moveTo>
                  <a:lnTo>
                    <a:pt x="0" y="1920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994478" y="213824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25234" y="2138243"/>
              <a:ext cx="0" cy="29866"/>
            </a:xfrm>
            <a:custGeom>
              <a:avLst/>
              <a:pathLst>
                <a:path w="0" h="29866">
                  <a:moveTo>
                    <a:pt x="0" y="0"/>
                  </a:moveTo>
                  <a:lnTo>
                    <a:pt x="0" y="29866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25234" y="216810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055990" y="2168109"/>
              <a:ext cx="0" cy="12800"/>
            </a:xfrm>
            <a:custGeom>
              <a:avLst/>
              <a:pathLst>
                <a:path w="0" h="12800">
                  <a:moveTo>
                    <a:pt x="0" y="0"/>
                  </a:moveTo>
                  <a:lnTo>
                    <a:pt x="0" y="1280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055990" y="218090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086746" y="2180909"/>
              <a:ext cx="0" cy="12800"/>
            </a:xfrm>
            <a:custGeom>
              <a:avLst/>
              <a:pathLst>
                <a:path w="0" h="12800">
                  <a:moveTo>
                    <a:pt x="0" y="0"/>
                  </a:moveTo>
                  <a:lnTo>
                    <a:pt x="0" y="1280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086746" y="219371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117502" y="2193710"/>
              <a:ext cx="0" cy="12800"/>
            </a:xfrm>
            <a:custGeom>
              <a:avLst/>
              <a:pathLst>
                <a:path w="0" h="12800">
                  <a:moveTo>
                    <a:pt x="0" y="0"/>
                  </a:moveTo>
                  <a:lnTo>
                    <a:pt x="0" y="1280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3117502" y="220651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3148259" y="2206510"/>
              <a:ext cx="0" cy="6400"/>
            </a:xfrm>
            <a:custGeom>
              <a:avLst/>
              <a:pathLst>
                <a:path w="0" h="6400">
                  <a:moveTo>
                    <a:pt x="0" y="0"/>
                  </a:moveTo>
                  <a:lnTo>
                    <a:pt x="0" y="640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3148259" y="2212910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3240527" y="22129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1579694" y="1333997"/>
              <a:ext cx="738148" cy="0"/>
            </a:xfrm>
            <a:custGeom>
              <a:avLst/>
              <a:pathLst>
                <a:path w="738148" h="0">
                  <a:moveTo>
                    <a:pt x="0" y="0"/>
                  </a:moveTo>
                  <a:lnTo>
                    <a:pt x="738148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17842" y="1333997"/>
              <a:ext cx="0" cy="12286"/>
            </a:xfrm>
            <a:custGeom>
              <a:avLst/>
              <a:pathLst>
                <a:path w="0" h="12286">
                  <a:moveTo>
                    <a:pt x="0" y="0"/>
                  </a:moveTo>
                  <a:lnTo>
                    <a:pt x="0" y="12286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17842" y="134628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348598" y="1346283"/>
              <a:ext cx="0" cy="6143"/>
            </a:xfrm>
            <a:custGeom>
              <a:avLst/>
              <a:pathLst>
                <a:path w="0" h="6143">
                  <a:moveTo>
                    <a:pt x="0" y="0"/>
                  </a:moveTo>
                  <a:lnTo>
                    <a:pt x="0" y="6143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348598" y="135242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379354" y="1352426"/>
              <a:ext cx="0" cy="6143"/>
            </a:xfrm>
            <a:custGeom>
              <a:avLst/>
              <a:pathLst>
                <a:path w="0" h="6143">
                  <a:moveTo>
                    <a:pt x="0" y="0"/>
                  </a:moveTo>
                  <a:lnTo>
                    <a:pt x="0" y="6143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379354" y="13585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410111" y="1358569"/>
              <a:ext cx="0" cy="12286"/>
            </a:xfrm>
            <a:custGeom>
              <a:avLst/>
              <a:pathLst>
                <a:path w="0" h="12286">
                  <a:moveTo>
                    <a:pt x="0" y="0"/>
                  </a:moveTo>
                  <a:lnTo>
                    <a:pt x="0" y="12286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410111" y="137085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440867" y="1370855"/>
              <a:ext cx="0" cy="18429"/>
            </a:xfrm>
            <a:custGeom>
              <a:avLst/>
              <a:pathLst>
                <a:path w="0" h="18429">
                  <a:moveTo>
                    <a:pt x="0" y="0"/>
                  </a:moveTo>
                  <a:lnTo>
                    <a:pt x="0" y="18429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440867" y="138928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471623" y="1389284"/>
              <a:ext cx="0" cy="24572"/>
            </a:xfrm>
            <a:custGeom>
              <a:avLst/>
              <a:pathLst>
                <a:path w="0" h="24572">
                  <a:moveTo>
                    <a:pt x="0" y="0"/>
                  </a:moveTo>
                  <a:lnTo>
                    <a:pt x="0" y="24572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471623" y="141385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502379" y="1413856"/>
              <a:ext cx="0" cy="12286"/>
            </a:xfrm>
            <a:custGeom>
              <a:avLst/>
              <a:pathLst>
                <a:path w="0" h="12286">
                  <a:moveTo>
                    <a:pt x="0" y="0"/>
                  </a:moveTo>
                  <a:lnTo>
                    <a:pt x="0" y="12286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502379" y="142614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533135" y="1426142"/>
              <a:ext cx="0" cy="55287"/>
            </a:xfrm>
            <a:custGeom>
              <a:avLst/>
              <a:pathLst>
                <a:path w="0" h="55287">
                  <a:moveTo>
                    <a:pt x="0" y="0"/>
                  </a:moveTo>
                  <a:lnTo>
                    <a:pt x="0" y="55287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533135" y="148142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563891" y="1481429"/>
              <a:ext cx="0" cy="36858"/>
            </a:xfrm>
            <a:custGeom>
              <a:avLst/>
              <a:pathLst>
                <a:path w="0" h="36858">
                  <a:moveTo>
                    <a:pt x="0" y="0"/>
                  </a:moveTo>
                  <a:lnTo>
                    <a:pt x="0" y="36858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563891" y="151828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594648" y="1518287"/>
              <a:ext cx="0" cy="24572"/>
            </a:xfrm>
            <a:custGeom>
              <a:avLst/>
              <a:pathLst>
                <a:path w="0" h="24572">
                  <a:moveTo>
                    <a:pt x="0" y="0"/>
                  </a:moveTo>
                  <a:lnTo>
                    <a:pt x="0" y="24572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594648" y="154285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625404" y="1542859"/>
              <a:ext cx="0" cy="92145"/>
            </a:xfrm>
            <a:custGeom>
              <a:avLst/>
              <a:pathLst>
                <a:path w="0" h="92145">
                  <a:moveTo>
                    <a:pt x="0" y="0"/>
                  </a:moveTo>
                  <a:lnTo>
                    <a:pt x="0" y="92145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625404" y="163500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656160" y="1635004"/>
              <a:ext cx="0" cy="55287"/>
            </a:xfrm>
            <a:custGeom>
              <a:avLst/>
              <a:pathLst>
                <a:path w="0" h="55287">
                  <a:moveTo>
                    <a:pt x="0" y="0"/>
                  </a:moveTo>
                  <a:lnTo>
                    <a:pt x="0" y="55287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656160" y="169029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686916" y="1690291"/>
              <a:ext cx="0" cy="36858"/>
            </a:xfrm>
            <a:custGeom>
              <a:avLst/>
              <a:pathLst>
                <a:path w="0" h="36858">
                  <a:moveTo>
                    <a:pt x="0" y="0"/>
                  </a:moveTo>
                  <a:lnTo>
                    <a:pt x="0" y="36858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686916" y="172714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717672" y="1727149"/>
              <a:ext cx="0" cy="61430"/>
            </a:xfrm>
            <a:custGeom>
              <a:avLst/>
              <a:pathLst>
                <a:path w="0" h="61430">
                  <a:moveTo>
                    <a:pt x="0" y="0"/>
                  </a:moveTo>
                  <a:lnTo>
                    <a:pt x="0" y="6143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717672" y="178858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748428" y="1788580"/>
              <a:ext cx="0" cy="18429"/>
            </a:xfrm>
            <a:custGeom>
              <a:avLst/>
              <a:pathLst>
                <a:path w="0" h="18429">
                  <a:moveTo>
                    <a:pt x="0" y="0"/>
                  </a:moveTo>
                  <a:lnTo>
                    <a:pt x="0" y="18429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748428" y="180700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779185" y="1807009"/>
              <a:ext cx="0" cy="6143"/>
            </a:xfrm>
            <a:custGeom>
              <a:avLst/>
              <a:pathLst>
                <a:path w="0" h="6143">
                  <a:moveTo>
                    <a:pt x="0" y="0"/>
                  </a:moveTo>
                  <a:lnTo>
                    <a:pt x="0" y="6143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779185" y="181315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809941" y="1813152"/>
              <a:ext cx="0" cy="24572"/>
            </a:xfrm>
            <a:custGeom>
              <a:avLst/>
              <a:pathLst>
                <a:path w="0" h="24572">
                  <a:moveTo>
                    <a:pt x="0" y="0"/>
                  </a:moveTo>
                  <a:lnTo>
                    <a:pt x="0" y="24572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809941" y="183772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840697" y="1837724"/>
              <a:ext cx="0" cy="10634"/>
            </a:xfrm>
            <a:custGeom>
              <a:avLst/>
              <a:pathLst>
                <a:path w="0" h="10634">
                  <a:moveTo>
                    <a:pt x="0" y="0"/>
                  </a:moveTo>
                  <a:lnTo>
                    <a:pt x="0" y="10634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840697" y="184835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871453" y="1848358"/>
              <a:ext cx="0" cy="27649"/>
            </a:xfrm>
            <a:custGeom>
              <a:avLst/>
              <a:pathLst>
                <a:path w="0" h="27649">
                  <a:moveTo>
                    <a:pt x="0" y="0"/>
                  </a:moveTo>
                  <a:lnTo>
                    <a:pt x="0" y="27649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871453" y="187600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02209" y="1876007"/>
              <a:ext cx="0" cy="12761"/>
            </a:xfrm>
            <a:custGeom>
              <a:avLst/>
              <a:pathLst>
                <a:path w="0" h="12761">
                  <a:moveTo>
                    <a:pt x="0" y="0"/>
                  </a:moveTo>
                  <a:lnTo>
                    <a:pt x="0" y="12761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02209" y="18887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932965" y="1888769"/>
              <a:ext cx="0" cy="34030"/>
            </a:xfrm>
            <a:custGeom>
              <a:avLst/>
              <a:pathLst>
                <a:path w="0" h="34030">
                  <a:moveTo>
                    <a:pt x="0" y="0"/>
                  </a:moveTo>
                  <a:lnTo>
                    <a:pt x="0" y="3403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932965" y="192279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963722" y="1922799"/>
              <a:ext cx="0" cy="31903"/>
            </a:xfrm>
            <a:custGeom>
              <a:avLst/>
              <a:pathLst>
                <a:path w="0" h="31903">
                  <a:moveTo>
                    <a:pt x="0" y="0"/>
                  </a:moveTo>
                  <a:lnTo>
                    <a:pt x="0" y="31903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2963722" y="195470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994478" y="1954702"/>
              <a:ext cx="0" cy="44664"/>
            </a:xfrm>
            <a:custGeom>
              <a:avLst/>
              <a:pathLst>
                <a:path w="0" h="44664">
                  <a:moveTo>
                    <a:pt x="0" y="0"/>
                  </a:moveTo>
                  <a:lnTo>
                    <a:pt x="0" y="44664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994478" y="199936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025234" y="1999367"/>
              <a:ext cx="0" cy="12761"/>
            </a:xfrm>
            <a:custGeom>
              <a:avLst/>
              <a:pathLst>
                <a:path w="0" h="12761">
                  <a:moveTo>
                    <a:pt x="0" y="0"/>
                  </a:moveTo>
                  <a:lnTo>
                    <a:pt x="0" y="12761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025234" y="2012128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086746" y="2012128"/>
              <a:ext cx="0" cy="25522"/>
            </a:xfrm>
            <a:custGeom>
              <a:avLst/>
              <a:pathLst>
                <a:path w="0" h="25522">
                  <a:moveTo>
                    <a:pt x="0" y="0"/>
                  </a:moveTo>
                  <a:lnTo>
                    <a:pt x="0" y="25522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086746" y="203765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117502" y="2037651"/>
              <a:ext cx="0" cy="19141"/>
            </a:xfrm>
            <a:custGeom>
              <a:avLst/>
              <a:pathLst>
                <a:path w="0" h="19141">
                  <a:moveTo>
                    <a:pt x="0" y="0"/>
                  </a:moveTo>
                  <a:lnTo>
                    <a:pt x="0" y="19141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117502" y="2056792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179015" y="2056792"/>
              <a:ext cx="0" cy="6380"/>
            </a:xfrm>
            <a:custGeom>
              <a:avLst/>
              <a:pathLst>
                <a:path w="0" h="6380">
                  <a:moveTo>
                    <a:pt x="0" y="0"/>
                  </a:moveTo>
                  <a:lnTo>
                    <a:pt x="0" y="638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179015" y="2063173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3240527" y="20631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579694" y="1333997"/>
              <a:ext cx="615123" cy="0"/>
            </a:xfrm>
            <a:custGeom>
              <a:avLst/>
              <a:pathLst>
                <a:path w="615123" h="0">
                  <a:moveTo>
                    <a:pt x="0" y="0"/>
                  </a:moveTo>
                  <a:lnTo>
                    <a:pt x="61512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194817" y="1333997"/>
              <a:ext cx="0" cy="6143"/>
            </a:xfrm>
            <a:custGeom>
              <a:avLst/>
              <a:pathLst>
                <a:path w="0" h="6143">
                  <a:moveTo>
                    <a:pt x="0" y="0"/>
                  </a:moveTo>
                  <a:lnTo>
                    <a:pt x="0" y="6143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194817" y="1340140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287086" y="1340140"/>
              <a:ext cx="0" cy="6143"/>
            </a:xfrm>
            <a:custGeom>
              <a:avLst/>
              <a:pathLst>
                <a:path w="0" h="6143">
                  <a:moveTo>
                    <a:pt x="0" y="0"/>
                  </a:moveTo>
                  <a:lnTo>
                    <a:pt x="0" y="6143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287086" y="134628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317842" y="1346283"/>
              <a:ext cx="0" cy="12286"/>
            </a:xfrm>
            <a:custGeom>
              <a:avLst/>
              <a:pathLst>
                <a:path w="0" h="12286">
                  <a:moveTo>
                    <a:pt x="0" y="0"/>
                  </a:moveTo>
                  <a:lnTo>
                    <a:pt x="0" y="12286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317842" y="1358569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379354" y="1358569"/>
              <a:ext cx="0" cy="30715"/>
            </a:xfrm>
            <a:custGeom>
              <a:avLst/>
              <a:pathLst>
                <a:path w="0" h="30715">
                  <a:moveTo>
                    <a:pt x="0" y="0"/>
                  </a:moveTo>
                  <a:lnTo>
                    <a:pt x="0" y="30715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379354" y="138928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410111" y="1389284"/>
              <a:ext cx="0" cy="24572"/>
            </a:xfrm>
            <a:custGeom>
              <a:avLst/>
              <a:pathLst>
                <a:path w="0" h="24572">
                  <a:moveTo>
                    <a:pt x="0" y="0"/>
                  </a:moveTo>
                  <a:lnTo>
                    <a:pt x="0" y="24572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410111" y="141385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440867" y="1413856"/>
              <a:ext cx="0" cy="18429"/>
            </a:xfrm>
            <a:custGeom>
              <a:avLst/>
              <a:pathLst>
                <a:path w="0" h="18429">
                  <a:moveTo>
                    <a:pt x="0" y="0"/>
                  </a:moveTo>
                  <a:lnTo>
                    <a:pt x="0" y="18429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440867" y="14322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471623" y="1432285"/>
              <a:ext cx="0" cy="36858"/>
            </a:xfrm>
            <a:custGeom>
              <a:avLst/>
              <a:pathLst>
                <a:path w="0" h="36858">
                  <a:moveTo>
                    <a:pt x="0" y="0"/>
                  </a:moveTo>
                  <a:lnTo>
                    <a:pt x="0" y="36858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471623" y="146914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502379" y="1469143"/>
              <a:ext cx="0" cy="24572"/>
            </a:xfrm>
            <a:custGeom>
              <a:avLst/>
              <a:pathLst>
                <a:path w="0" h="24572">
                  <a:moveTo>
                    <a:pt x="0" y="0"/>
                  </a:moveTo>
                  <a:lnTo>
                    <a:pt x="0" y="24572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502379" y="149371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533135" y="1493715"/>
              <a:ext cx="0" cy="24572"/>
            </a:xfrm>
            <a:custGeom>
              <a:avLst/>
              <a:pathLst>
                <a:path w="0" h="24572">
                  <a:moveTo>
                    <a:pt x="0" y="0"/>
                  </a:moveTo>
                  <a:lnTo>
                    <a:pt x="0" y="24572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533135" y="151828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563891" y="1518287"/>
              <a:ext cx="0" cy="43001"/>
            </a:xfrm>
            <a:custGeom>
              <a:avLst/>
              <a:pathLst>
                <a:path w="0" h="43001">
                  <a:moveTo>
                    <a:pt x="0" y="0"/>
                  </a:moveTo>
                  <a:lnTo>
                    <a:pt x="0" y="43001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563891" y="156128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594648" y="1561288"/>
              <a:ext cx="0" cy="55287"/>
            </a:xfrm>
            <a:custGeom>
              <a:avLst/>
              <a:pathLst>
                <a:path w="0" h="55287">
                  <a:moveTo>
                    <a:pt x="0" y="0"/>
                  </a:moveTo>
                  <a:lnTo>
                    <a:pt x="0" y="55287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594648" y="161657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625404" y="1616575"/>
              <a:ext cx="0" cy="61430"/>
            </a:xfrm>
            <a:custGeom>
              <a:avLst/>
              <a:pathLst>
                <a:path w="0" h="61430">
                  <a:moveTo>
                    <a:pt x="0" y="0"/>
                  </a:moveTo>
                  <a:lnTo>
                    <a:pt x="0" y="6143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625404" y="167800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656160" y="1678005"/>
              <a:ext cx="0" cy="98288"/>
            </a:xfrm>
            <a:custGeom>
              <a:avLst/>
              <a:pathLst>
                <a:path w="0" h="98288">
                  <a:moveTo>
                    <a:pt x="0" y="0"/>
                  </a:moveTo>
                  <a:lnTo>
                    <a:pt x="0" y="98288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656160" y="177629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686916" y="1776294"/>
              <a:ext cx="0" cy="12286"/>
            </a:xfrm>
            <a:custGeom>
              <a:avLst/>
              <a:pathLst>
                <a:path w="0" h="12286">
                  <a:moveTo>
                    <a:pt x="0" y="0"/>
                  </a:moveTo>
                  <a:lnTo>
                    <a:pt x="0" y="12286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686916" y="178858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717672" y="1788580"/>
              <a:ext cx="0" cy="61430"/>
            </a:xfrm>
            <a:custGeom>
              <a:avLst/>
              <a:pathLst>
                <a:path w="0" h="61430">
                  <a:moveTo>
                    <a:pt x="0" y="0"/>
                  </a:moveTo>
                  <a:lnTo>
                    <a:pt x="0" y="6143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717672" y="185001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748428" y="1850010"/>
              <a:ext cx="0" cy="24572"/>
            </a:xfrm>
            <a:custGeom>
              <a:avLst/>
              <a:pathLst>
                <a:path w="0" h="24572">
                  <a:moveTo>
                    <a:pt x="0" y="0"/>
                  </a:moveTo>
                  <a:lnTo>
                    <a:pt x="0" y="24572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748428" y="187458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779185" y="1874582"/>
              <a:ext cx="0" cy="24572"/>
            </a:xfrm>
            <a:custGeom>
              <a:avLst/>
              <a:pathLst>
                <a:path w="0" h="24572">
                  <a:moveTo>
                    <a:pt x="0" y="0"/>
                  </a:moveTo>
                  <a:lnTo>
                    <a:pt x="0" y="24572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779185" y="189915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809941" y="1899154"/>
              <a:ext cx="0" cy="30715"/>
            </a:xfrm>
            <a:custGeom>
              <a:avLst/>
              <a:pathLst>
                <a:path w="0" h="30715">
                  <a:moveTo>
                    <a:pt x="0" y="0"/>
                  </a:moveTo>
                  <a:lnTo>
                    <a:pt x="0" y="30715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809941" y="19298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840697" y="1929869"/>
              <a:ext cx="0" cy="25565"/>
            </a:xfrm>
            <a:custGeom>
              <a:avLst/>
              <a:pathLst>
                <a:path w="0" h="25565">
                  <a:moveTo>
                    <a:pt x="0" y="0"/>
                  </a:moveTo>
                  <a:lnTo>
                    <a:pt x="0" y="25565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840697" y="195543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871453" y="1955435"/>
              <a:ext cx="0" cy="31957"/>
            </a:xfrm>
            <a:custGeom>
              <a:avLst/>
              <a:pathLst>
                <a:path w="0" h="31957">
                  <a:moveTo>
                    <a:pt x="0" y="0"/>
                  </a:moveTo>
                  <a:lnTo>
                    <a:pt x="0" y="31957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871453" y="198739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902209" y="1987392"/>
              <a:ext cx="0" cy="31957"/>
            </a:xfrm>
            <a:custGeom>
              <a:avLst/>
              <a:pathLst>
                <a:path w="0" h="31957">
                  <a:moveTo>
                    <a:pt x="0" y="0"/>
                  </a:moveTo>
                  <a:lnTo>
                    <a:pt x="0" y="31957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902209" y="201934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932965" y="2019349"/>
              <a:ext cx="0" cy="29826"/>
            </a:xfrm>
            <a:custGeom>
              <a:avLst/>
              <a:pathLst>
                <a:path w="0" h="29826">
                  <a:moveTo>
                    <a:pt x="0" y="0"/>
                  </a:moveTo>
                  <a:lnTo>
                    <a:pt x="0" y="29826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932965" y="204917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963722" y="2049176"/>
              <a:ext cx="0" cy="42609"/>
            </a:xfrm>
            <a:custGeom>
              <a:avLst/>
              <a:pathLst>
                <a:path w="0" h="42609">
                  <a:moveTo>
                    <a:pt x="0" y="0"/>
                  </a:moveTo>
                  <a:lnTo>
                    <a:pt x="0" y="42609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963722" y="209178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994478" y="2091786"/>
              <a:ext cx="0" cy="29826"/>
            </a:xfrm>
            <a:custGeom>
              <a:avLst/>
              <a:pathLst>
                <a:path w="0" h="29826">
                  <a:moveTo>
                    <a:pt x="0" y="0"/>
                  </a:moveTo>
                  <a:lnTo>
                    <a:pt x="0" y="29826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994478" y="21216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025234" y="2121612"/>
              <a:ext cx="0" cy="17043"/>
            </a:xfrm>
            <a:custGeom>
              <a:avLst/>
              <a:pathLst>
                <a:path w="0" h="17043">
                  <a:moveTo>
                    <a:pt x="0" y="0"/>
                  </a:moveTo>
                  <a:lnTo>
                    <a:pt x="0" y="17043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025234" y="213865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055990" y="2138656"/>
              <a:ext cx="0" cy="12782"/>
            </a:xfrm>
            <a:custGeom>
              <a:avLst/>
              <a:pathLst>
                <a:path w="0" h="12782">
                  <a:moveTo>
                    <a:pt x="0" y="0"/>
                  </a:moveTo>
                  <a:lnTo>
                    <a:pt x="0" y="12782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3055990" y="215143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3086746" y="2151439"/>
              <a:ext cx="0" cy="12782"/>
            </a:xfrm>
            <a:custGeom>
              <a:avLst/>
              <a:pathLst>
                <a:path w="0" h="12782">
                  <a:moveTo>
                    <a:pt x="0" y="0"/>
                  </a:moveTo>
                  <a:lnTo>
                    <a:pt x="0" y="12782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3086746" y="2164222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3148259" y="2164222"/>
              <a:ext cx="0" cy="6391"/>
            </a:xfrm>
            <a:custGeom>
              <a:avLst/>
              <a:pathLst>
                <a:path w="0" h="6391">
                  <a:moveTo>
                    <a:pt x="0" y="0"/>
                  </a:moveTo>
                  <a:lnTo>
                    <a:pt x="0" y="6391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3148259" y="2170614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3240527" y="217061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1579694" y="1333997"/>
              <a:ext cx="707391" cy="0"/>
            </a:xfrm>
            <a:custGeom>
              <a:avLst/>
              <a:pathLst>
                <a:path w="707391" h="0">
                  <a:moveTo>
                    <a:pt x="0" y="0"/>
                  </a:moveTo>
                  <a:lnTo>
                    <a:pt x="707391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287086" y="1333997"/>
              <a:ext cx="0" cy="6143"/>
            </a:xfrm>
            <a:custGeom>
              <a:avLst/>
              <a:pathLst>
                <a:path w="0" h="6143">
                  <a:moveTo>
                    <a:pt x="0" y="0"/>
                  </a:moveTo>
                  <a:lnTo>
                    <a:pt x="0" y="6143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287086" y="134014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317842" y="1340140"/>
              <a:ext cx="0" cy="12286"/>
            </a:xfrm>
            <a:custGeom>
              <a:avLst/>
              <a:pathLst>
                <a:path w="0" h="12286">
                  <a:moveTo>
                    <a:pt x="0" y="0"/>
                  </a:moveTo>
                  <a:lnTo>
                    <a:pt x="0" y="12286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317842" y="135242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348598" y="1352426"/>
              <a:ext cx="0" cy="12286"/>
            </a:xfrm>
            <a:custGeom>
              <a:avLst/>
              <a:pathLst>
                <a:path w="0" h="12286">
                  <a:moveTo>
                    <a:pt x="0" y="0"/>
                  </a:moveTo>
                  <a:lnTo>
                    <a:pt x="0" y="12286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348598" y="13647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379354" y="1364712"/>
              <a:ext cx="0" cy="18429"/>
            </a:xfrm>
            <a:custGeom>
              <a:avLst/>
              <a:pathLst>
                <a:path w="0" h="18429">
                  <a:moveTo>
                    <a:pt x="0" y="0"/>
                  </a:moveTo>
                  <a:lnTo>
                    <a:pt x="0" y="18429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379354" y="13831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410111" y="1383141"/>
              <a:ext cx="0" cy="24572"/>
            </a:xfrm>
            <a:custGeom>
              <a:avLst/>
              <a:pathLst>
                <a:path w="0" h="24572">
                  <a:moveTo>
                    <a:pt x="0" y="0"/>
                  </a:moveTo>
                  <a:lnTo>
                    <a:pt x="0" y="24572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410111" y="14077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440867" y="1407713"/>
              <a:ext cx="0" cy="43001"/>
            </a:xfrm>
            <a:custGeom>
              <a:avLst/>
              <a:pathLst>
                <a:path w="0" h="43001">
                  <a:moveTo>
                    <a:pt x="0" y="0"/>
                  </a:moveTo>
                  <a:lnTo>
                    <a:pt x="0" y="43001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440867" y="145071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471623" y="1450714"/>
              <a:ext cx="0" cy="49144"/>
            </a:xfrm>
            <a:custGeom>
              <a:avLst/>
              <a:pathLst>
                <a:path w="0" h="49144">
                  <a:moveTo>
                    <a:pt x="0" y="0"/>
                  </a:moveTo>
                  <a:lnTo>
                    <a:pt x="0" y="49144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471623" y="149985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502379" y="1499858"/>
              <a:ext cx="0" cy="18429"/>
            </a:xfrm>
            <a:custGeom>
              <a:avLst/>
              <a:pathLst>
                <a:path w="0" h="18429">
                  <a:moveTo>
                    <a:pt x="0" y="0"/>
                  </a:moveTo>
                  <a:lnTo>
                    <a:pt x="0" y="18429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502379" y="151828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533135" y="1518287"/>
              <a:ext cx="0" cy="36858"/>
            </a:xfrm>
            <a:custGeom>
              <a:avLst/>
              <a:pathLst>
                <a:path w="0" h="36858">
                  <a:moveTo>
                    <a:pt x="0" y="0"/>
                  </a:moveTo>
                  <a:lnTo>
                    <a:pt x="0" y="36858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533135" y="155514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563891" y="1555145"/>
              <a:ext cx="0" cy="55287"/>
            </a:xfrm>
            <a:custGeom>
              <a:avLst/>
              <a:pathLst>
                <a:path w="0" h="55287">
                  <a:moveTo>
                    <a:pt x="0" y="0"/>
                  </a:moveTo>
                  <a:lnTo>
                    <a:pt x="0" y="55287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563891" y="161043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594648" y="1610432"/>
              <a:ext cx="0" cy="43001"/>
            </a:xfrm>
            <a:custGeom>
              <a:avLst/>
              <a:pathLst>
                <a:path w="0" h="43001">
                  <a:moveTo>
                    <a:pt x="0" y="0"/>
                  </a:moveTo>
                  <a:lnTo>
                    <a:pt x="0" y="43001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594648" y="165343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625404" y="1653433"/>
              <a:ext cx="0" cy="49144"/>
            </a:xfrm>
            <a:custGeom>
              <a:avLst/>
              <a:pathLst>
                <a:path w="0" h="49144">
                  <a:moveTo>
                    <a:pt x="0" y="0"/>
                  </a:moveTo>
                  <a:lnTo>
                    <a:pt x="0" y="49144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625404" y="170257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656160" y="1702577"/>
              <a:ext cx="0" cy="49144"/>
            </a:xfrm>
            <a:custGeom>
              <a:avLst/>
              <a:pathLst>
                <a:path w="0" h="49144">
                  <a:moveTo>
                    <a:pt x="0" y="0"/>
                  </a:moveTo>
                  <a:lnTo>
                    <a:pt x="0" y="49144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656160" y="175172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686916" y="1751721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686916" y="181929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717672" y="1819295"/>
              <a:ext cx="0" cy="18429"/>
            </a:xfrm>
            <a:custGeom>
              <a:avLst/>
              <a:pathLst>
                <a:path w="0" h="18429">
                  <a:moveTo>
                    <a:pt x="0" y="0"/>
                  </a:moveTo>
                  <a:lnTo>
                    <a:pt x="0" y="18429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717672" y="183772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748428" y="1837724"/>
              <a:ext cx="0" cy="18429"/>
            </a:xfrm>
            <a:custGeom>
              <a:avLst/>
              <a:pathLst>
                <a:path w="0" h="18429">
                  <a:moveTo>
                    <a:pt x="0" y="0"/>
                  </a:moveTo>
                  <a:lnTo>
                    <a:pt x="0" y="18429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748428" y="185615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779185" y="1856153"/>
              <a:ext cx="0" cy="55287"/>
            </a:xfrm>
            <a:custGeom>
              <a:avLst/>
              <a:pathLst>
                <a:path w="0" h="55287">
                  <a:moveTo>
                    <a:pt x="0" y="0"/>
                  </a:moveTo>
                  <a:lnTo>
                    <a:pt x="0" y="55287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779185" y="191144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809941" y="1911440"/>
              <a:ext cx="0" cy="12286"/>
            </a:xfrm>
            <a:custGeom>
              <a:avLst/>
              <a:pathLst>
                <a:path w="0" h="12286">
                  <a:moveTo>
                    <a:pt x="0" y="0"/>
                  </a:moveTo>
                  <a:lnTo>
                    <a:pt x="0" y="12286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809941" y="192372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840697" y="1923726"/>
              <a:ext cx="0" cy="12781"/>
            </a:xfrm>
            <a:custGeom>
              <a:avLst/>
              <a:pathLst>
                <a:path w="0" h="12781">
                  <a:moveTo>
                    <a:pt x="0" y="0"/>
                  </a:moveTo>
                  <a:lnTo>
                    <a:pt x="0" y="12781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840697" y="193650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871453" y="1936507"/>
              <a:ext cx="0" cy="12781"/>
            </a:xfrm>
            <a:custGeom>
              <a:avLst/>
              <a:pathLst>
                <a:path w="0" h="12781">
                  <a:moveTo>
                    <a:pt x="0" y="0"/>
                  </a:moveTo>
                  <a:lnTo>
                    <a:pt x="0" y="12781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871453" y="194928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902209" y="1949288"/>
              <a:ext cx="0" cy="31953"/>
            </a:xfrm>
            <a:custGeom>
              <a:avLst/>
              <a:pathLst>
                <a:path w="0" h="31953">
                  <a:moveTo>
                    <a:pt x="0" y="0"/>
                  </a:moveTo>
                  <a:lnTo>
                    <a:pt x="0" y="31953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902209" y="198124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2932965" y="1981242"/>
              <a:ext cx="0" cy="29823"/>
            </a:xfrm>
            <a:custGeom>
              <a:avLst/>
              <a:pathLst>
                <a:path w="0" h="29823">
                  <a:moveTo>
                    <a:pt x="0" y="0"/>
                  </a:moveTo>
                  <a:lnTo>
                    <a:pt x="0" y="29823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2932965" y="201106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2963722" y="2011065"/>
              <a:ext cx="0" cy="19172"/>
            </a:xfrm>
            <a:custGeom>
              <a:avLst/>
              <a:pathLst>
                <a:path w="0" h="19172">
                  <a:moveTo>
                    <a:pt x="0" y="0"/>
                  </a:moveTo>
                  <a:lnTo>
                    <a:pt x="0" y="19172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2963722" y="203023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2994478" y="2030237"/>
              <a:ext cx="0" cy="17041"/>
            </a:xfrm>
            <a:custGeom>
              <a:avLst/>
              <a:pathLst>
                <a:path w="0" h="17041">
                  <a:moveTo>
                    <a:pt x="0" y="0"/>
                  </a:moveTo>
                  <a:lnTo>
                    <a:pt x="0" y="17041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2994478" y="204727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025234" y="2047279"/>
              <a:ext cx="0" cy="12781"/>
            </a:xfrm>
            <a:custGeom>
              <a:avLst/>
              <a:pathLst>
                <a:path w="0" h="12781">
                  <a:moveTo>
                    <a:pt x="0" y="0"/>
                  </a:moveTo>
                  <a:lnTo>
                    <a:pt x="0" y="12781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025234" y="206006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055990" y="2060061"/>
              <a:ext cx="0" cy="36214"/>
            </a:xfrm>
            <a:custGeom>
              <a:avLst/>
              <a:pathLst>
                <a:path w="0" h="36214">
                  <a:moveTo>
                    <a:pt x="0" y="0"/>
                  </a:moveTo>
                  <a:lnTo>
                    <a:pt x="0" y="36214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3055990" y="209627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3086746" y="2096275"/>
              <a:ext cx="0" cy="19172"/>
            </a:xfrm>
            <a:custGeom>
              <a:avLst/>
              <a:pathLst>
                <a:path w="0" h="19172">
                  <a:moveTo>
                    <a:pt x="0" y="0"/>
                  </a:moveTo>
                  <a:lnTo>
                    <a:pt x="0" y="19172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3086746" y="211544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3117502" y="2115447"/>
              <a:ext cx="0" cy="12781"/>
            </a:xfrm>
            <a:custGeom>
              <a:avLst/>
              <a:pathLst>
                <a:path w="0" h="12781">
                  <a:moveTo>
                    <a:pt x="0" y="0"/>
                  </a:moveTo>
                  <a:lnTo>
                    <a:pt x="0" y="12781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3117502" y="212822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3148259" y="2128228"/>
              <a:ext cx="0" cy="6390"/>
            </a:xfrm>
            <a:custGeom>
              <a:avLst/>
              <a:pathLst>
                <a:path w="0" h="6390">
                  <a:moveTo>
                    <a:pt x="0" y="0"/>
                  </a:moveTo>
                  <a:lnTo>
                    <a:pt x="0" y="639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3148259" y="213461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3179015" y="2134619"/>
              <a:ext cx="0" cy="6390"/>
            </a:xfrm>
            <a:custGeom>
              <a:avLst/>
              <a:pathLst>
                <a:path w="0" h="6390">
                  <a:moveTo>
                    <a:pt x="0" y="0"/>
                  </a:moveTo>
                  <a:lnTo>
                    <a:pt x="0" y="639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3179015" y="214101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3209771" y="2141010"/>
              <a:ext cx="0" cy="6390"/>
            </a:xfrm>
            <a:custGeom>
              <a:avLst/>
              <a:pathLst>
                <a:path w="0" h="6390">
                  <a:moveTo>
                    <a:pt x="0" y="0"/>
                  </a:moveTo>
                  <a:lnTo>
                    <a:pt x="0" y="639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3209771" y="214740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3240527" y="21474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1579694" y="1333997"/>
              <a:ext cx="768904" cy="0"/>
            </a:xfrm>
            <a:custGeom>
              <a:avLst/>
              <a:pathLst>
                <a:path w="768904" h="0">
                  <a:moveTo>
                    <a:pt x="0" y="0"/>
                  </a:moveTo>
                  <a:lnTo>
                    <a:pt x="76890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348598" y="1333997"/>
              <a:ext cx="0" cy="6143"/>
            </a:xfrm>
            <a:custGeom>
              <a:avLst/>
              <a:pathLst>
                <a:path w="0" h="6143">
                  <a:moveTo>
                    <a:pt x="0" y="0"/>
                  </a:moveTo>
                  <a:lnTo>
                    <a:pt x="0" y="6143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348598" y="134014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379354" y="1340140"/>
              <a:ext cx="0" cy="12286"/>
            </a:xfrm>
            <a:custGeom>
              <a:avLst/>
              <a:pathLst>
                <a:path w="0" h="12286">
                  <a:moveTo>
                    <a:pt x="0" y="0"/>
                  </a:moveTo>
                  <a:lnTo>
                    <a:pt x="0" y="12286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379354" y="135242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410111" y="1352426"/>
              <a:ext cx="0" cy="24572"/>
            </a:xfrm>
            <a:custGeom>
              <a:avLst/>
              <a:pathLst>
                <a:path w="0" h="24572">
                  <a:moveTo>
                    <a:pt x="0" y="0"/>
                  </a:moveTo>
                  <a:lnTo>
                    <a:pt x="0" y="24572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410111" y="1376998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471623" y="1376998"/>
              <a:ext cx="0" cy="18429"/>
            </a:xfrm>
            <a:custGeom>
              <a:avLst/>
              <a:pathLst>
                <a:path w="0" h="18429">
                  <a:moveTo>
                    <a:pt x="0" y="0"/>
                  </a:moveTo>
                  <a:lnTo>
                    <a:pt x="0" y="18429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471623" y="139542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502379" y="1395427"/>
              <a:ext cx="0" cy="24572"/>
            </a:xfrm>
            <a:custGeom>
              <a:avLst/>
              <a:pathLst>
                <a:path w="0" h="24572">
                  <a:moveTo>
                    <a:pt x="0" y="0"/>
                  </a:moveTo>
                  <a:lnTo>
                    <a:pt x="0" y="24572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502379" y="141999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533135" y="1419999"/>
              <a:ext cx="0" cy="36858"/>
            </a:xfrm>
            <a:custGeom>
              <a:avLst/>
              <a:pathLst>
                <a:path w="0" h="36858">
                  <a:moveTo>
                    <a:pt x="0" y="0"/>
                  </a:moveTo>
                  <a:lnTo>
                    <a:pt x="0" y="36858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533135" y="145685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563891" y="1456857"/>
              <a:ext cx="0" cy="24572"/>
            </a:xfrm>
            <a:custGeom>
              <a:avLst/>
              <a:pathLst>
                <a:path w="0" h="24572">
                  <a:moveTo>
                    <a:pt x="0" y="0"/>
                  </a:moveTo>
                  <a:lnTo>
                    <a:pt x="0" y="24572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563891" y="148142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594648" y="1481429"/>
              <a:ext cx="0" cy="49144"/>
            </a:xfrm>
            <a:custGeom>
              <a:avLst/>
              <a:pathLst>
                <a:path w="0" h="49144">
                  <a:moveTo>
                    <a:pt x="0" y="0"/>
                  </a:moveTo>
                  <a:lnTo>
                    <a:pt x="0" y="49144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594648" y="153057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625404" y="1530573"/>
              <a:ext cx="0" cy="43001"/>
            </a:xfrm>
            <a:custGeom>
              <a:avLst/>
              <a:pathLst>
                <a:path w="0" h="43001">
                  <a:moveTo>
                    <a:pt x="0" y="0"/>
                  </a:moveTo>
                  <a:lnTo>
                    <a:pt x="0" y="43001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625404" y="157357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656160" y="1573574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656160" y="164114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686916" y="1641147"/>
              <a:ext cx="0" cy="18429"/>
            </a:xfrm>
            <a:custGeom>
              <a:avLst/>
              <a:pathLst>
                <a:path w="0" h="18429">
                  <a:moveTo>
                    <a:pt x="0" y="0"/>
                  </a:moveTo>
                  <a:lnTo>
                    <a:pt x="0" y="18429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686916" y="165957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717672" y="1659576"/>
              <a:ext cx="0" cy="12286"/>
            </a:xfrm>
            <a:custGeom>
              <a:avLst/>
              <a:pathLst>
                <a:path w="0" h="12286">
                  <a:moveTo>
                    <a:pt x="0" y="0"/>
                  </a:moveTo>
                  <a:lnTo>
                    <a:pt x="0" y="12286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717672" y="167186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748428" y="1671862"/>
              <a:ext cx="0" cy="12286"/>
            </a:xfrm>
            <a:custGeom>
              <a:avLst/>
              <a:pathLst>
                <a:path w="0" h="12286">
                  <a:moveTo>
                    <a:pt x="0" y="0"/>
                  </a:moveTo>
                  <a:lnTo>
                    <a:pt x="0" y="12286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748428" y="168414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779185" y="1684148"/>
              <a:ext cx="0" cy="36858"/>
            </a:xfrm>
            <a:custGeom>
              <a:avLst/>
              <a:pathLst>
                <a:path w="0" h="36858">
                  <a:moveTo>
                    <a:pt x="0" y="0"/>
                  </a:moveTo>
                  <a:lnTo>
                    <a:pt x="0" y="36858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779185" y="172100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809941" y="1721006"/>
              <a:ext cx="0" cy="18429"/>
            </a:xfrm>
            <a:custGeom>
              <a:avLst/>
              <a:pathLst>
                <a:path w="0" h="18429">
                  <a:moveTo>
                    <a:pt x="0" y="0"/>
                  </a:moveTo>
                  <a:lnTo>
                    <a:pt x="0" y="18429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809941" y="173943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840697" y="1739435"/>
              <a:ext cx="0" cy="19110"/>
            </a:xfrm>
            <a:custGeom>
              <a:avLst/>
              <a:pathLst>
                <a:path w="0" h="19110">
                  <a:moveTo>
                    <a:pt x="0" y="0"/>
                  </a:moveTo>
                  <a:lnTo>
                    <a:pt x="0" y="1911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840697" y="175854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871453" y="1758546"/>
              <a:ext cx="0" cy="6370"/>
            </a:xfrm>
            <a:custGeom>
              <a:avLst/>
              <a:pathLst>
                <a:path w="0" h="6370">
                  <a:moveTo>
                    <a:pt x="0" y="0"/>
                  </a:moveTo>
                  <a:lnTo>
                    <a:pt x="0" y="637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871453" y="176491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902209" y="1764916"/>
              <a:ext cx="0" cy="12740"/>
            </a:xfrm>
            <a:custGeom>
              <a:avLst/>
              <a:pathLst>
                <a:path w="0" h="12740">
                  <a:moveTo>
                    <a:pt x="0" y="0"/>
                  </a:moveTo>
                  <a:lnTo>
                    <a:pt x="0" y="1274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902209" y="177765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2932965" y="1777656"/>
              <a:ext cx="0" cy="29727"/>
            </a:xfrm>
            <a:custGeom>
              <a:avLst/>
              <a:pathLst>
                <a:path w="0" h="29727">
                  <a:moveTo>
                    <a:pt x="0" y="0"/>
                  </a:moveTo>
                  <a:lnTo>
                    <a:pt x="0" y="29727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2932965" y="180738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2963722" y="1807383"/>
              <a:ext cx="0" cy="33973"/>
            </a:xfrm>
            <a:custGeom>
              <a:avLst/>
              <a:pathLst>
                <a:path w="0" h="33973">
                  <a:moveTo>
                    <a:pt x="0" y="0"/>
                  </a:moveTo>
                  <a:lnTo>
                    <a:pt x="0" y="33973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2963722" y="184135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2994478" y="1841357"/>
              <a:ext cx="0" cy="19110"/>
            </a:xfrm>
            <a:custGeom>
              <a:avLst/>
              <a:pathLst>
                <a:path w="0" h="19110">
                  <a:moveTo>
                    <a:pt x="0" y="0"/>
                  </a:moveTo>
                  <a:lnTo>
                    <a:pt x="0" y="1911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2994478" y="186046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025234" y="1860467"/>
              <a:ext cx="0" cy="6370"/>
            </a:xfrm>
            <a:custGeom>
              <a:avLst/>
              <a:pathLst>
                <a:path w="0" h="6370">
                  <a:moveTo>
                    <a:pt x="0" y="0"/>
                  </a:moveTo>
                  <a:lnTo>
                    <a:pt x="0" y="637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025234" y="186683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055990" y="1866838"/>
              <a:ext cx="0" cy="25480"/>
            </a:xfrm>
            <a:custGeom>
              <a:avLst/>
              <a:pathLst>
                <a:path w="0" h="25480">
                  <a:moveTo>
                    <a:pt x="0" y="0"/>
                  </a:moveTo>
                  <a:lnTo>
                    <a:pt x="0" y="2548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055990" y="1892318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17502" y="1892318"/>
              <a:ext cx="0" cy="6370"/>
            </a:xfrm>
            <a:custGeom>
              <a:avLst/>
              <a:pathLst>
                <a:path w="0" h="6370">
                  <a:moveTo>
                    <a:pt x="0" y="0"/>
                  </a:moveTo>
                  <a:lnTo>
                    <a:pt x="0" y="637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17502" y="189868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148259" y="1898688"/>
              <a:ext cx="0" cy="6370"/>
            </a:xfrm>
            <a:custGeom>
              <a:avLst/>
              <a:pathLst>
                <a:path w="0" h="6370">
                  <a:moveTo>
                    <a:pt x="0" y="0"/>
                  </a:moveTo>
                  <a:lnTo>
                    <a:pt x="0" y="637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3148259" y="1905058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3240527" y="19050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1579694" y="1333997"/>
              <a:ext cx="738148" cy="0"/>
            </a:xfrm>
            <a:custGeom>
              <a:avLst/>
              <a:pathLst>
                <a:path w="738148" h="0">
                  <a:moveTo>
                    <a:pt x="0" y="0"/>
                  </a:moveTo>
                  <a:lnTo>
                    <a:pt x="738148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17842" y="1333997"/>
              <a:ext cx="0" cy="6143"/>
            </a:xfrm>
            <a:custGeom>
              <a:avLst/>
              <a:pathLst>
                <a:path w="0" h="6143">
                  <a:moveTo>
                    <a:pt x="0" y="0"/>
                  </a:moveTo>
                  <a:lnTo>
                    <a:pt x="0" y="6143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17842" y="134014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48598" y="1340140"/>
              <a:ext cx="0" cy="12286"/>
            </a:xfrm>
            <a:custGeom>
              <a:avLst/>
              <a:pathLst>
                <a:path w="0" h="12286">
                  <a:moveTo>
                    <a:pt x="0" y="0"/>
                  </a:moveTo>
                  <a:lnTo>
                    <a:pt x="0" y="12286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48598" y="135242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379354" y="1352426"/>
              <a:ext cx="0" cy="18429"/>
            </a:xfrm>
            <a:custGeom>
              <a:avLst/>
              <a:pathLst>
                <a:path w="0" h="18429">
                  <a:moveTo>
                    <a:pt x="0" y="0"/>
                  </a:moveTo>
                  <a:lnTo>
                    <a:pt x="0" y="18429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379354" y="137085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10111" y="1370855"/>
              <a:ext cx="0" cy="12286"/>
            </a:xfrm>
            <a:custGeom>
              <a:avLst/>
              <a:pathLst>
                <a:path w="0" h="12286">
                  <a:moveTo>
                    <a:pt x="0" y="0"/>
                  </a:moveTo>
                  <a:lnTo>
                    <a:pt x="0" y="12286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10111" y="13831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40867" y="1383141"/>
              <a:ext cx="0" cy="18429"/>
            </a:xfrm>
            <a:custGeom>
              <a:avLst/>
              <a:pathLst>
                <a:path w="0" h="18429">
                  <a:moveTo>
                    <a:pt x="0" y="0"/>
                  </a:moveTo>
                  <a:lnTo>
                    <a:pt x="0" y="18429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40867" y="140157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471623" y="1401570"/>
              <a:ext cx="0" cy="12286"/>
            </a:xfrm>
            <a:custGeom>
              <a:avLst/>
              <a:pathLst>
                <a:path w="0" h="12286">
                  <a:moveTo>
                    <a:pt x="0" y="0"/>
                  </a:moveTo>
                  <a:lnTo>
                    <a:pt x="0" y="12286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471623" y="141385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02379" y="1413856"/>
              <a:ext cx="0" cy="18429"/>
            </a:xfrm>
            <a:custGeom>
              <a:avLst/>
              <a:pathLst>
                <a:path w="0" h="18429">
                  <a:moveTo>
                    <a:pt x="0" y="0"/>
                  </a:moveTo>
                  <a:lnTo>
                    <a:pt x="0" y="18429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02379" y="14322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33135" y="1432285"/>
              <a:ext cx="0" cy="43001"/>
            </a:xfrm>
            <a:custGeom>
              <a:avLst/>
              <a:pathLst>
                <a:path w="0" h="43001">
                  <a:moveTo>
                    <a:pt x="0" y="0"/>
                  </a:moveTo>
                  <a:lnTo>
                    <a:pt x="0" y="43001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33135" y="147528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563891" y="1475286"/>
              <a:ext cx="0" cy="12286"/>
            </a:xfrm>
            <a:custGeom>
              <a:avLst/>
              <a:pathLst>
                <a:path w="0" h="12286">
                  <a:moveTo>
                    <a:pt x="0" y="0"/>
                  </a:moveTo>
                  <a:lnTo>
                    <a:pt x="0" y="12286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563891" y="148757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594648" y="1487572"/>
              <a:ext cx="0" cy="36858"/>
            </a:xfrm>
            <a:custGeom>
              <a:avLst/>
              <a:pathLst>
                <a:path w="0" h="36858">
                  <a:moveTo>
                    <a:pt x="0" y="0"/>
                  </a:moveTo>
                  <a:lnTo>
                    <a:pt x="0" y="36858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594648" y="152443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25404" y="1524430"/>
              <a:ext cx="0" cy="36858"/>
            </a:xfrm>
            <a:custGeom>
              <a:avLst/>
              <a:pathLst>
                <a:path w="0" h="36858">
                  <a:moveTo>
                    <a:pt x="0" y="0"/>
                  </a:moveTo>
                  <a:lnTo>
                    <a:pt x="0" y="36858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25404" y="156128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56160" y="1561288"/>
              <a:ext cx="0" cy="36858"/>
            </a:xfrm>
            <a:custGeom>
              <a:avLst/>
              <a:pathLst>
                <a:path w="0" h="36858">
                  <a:moveTo>
                    <a:pt x="0" y="0"/>
                  </a:moveTo>
                  <a:lnTo>
                    <a:pt x="0" y="36858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56160" y="159814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686916" y="1598146"/>
              <a:ext cx="0" cy="24572"/>
            </a:xfrm>
            <a:custGeom>
              <a:avLst/>
              <a:pathLst>
                <a:path w="0" h="24572">
                  <a:moveTo>
                    <a:pt x="0" y="0"/>
                  </a:moveTo>
                  <a:lnTo>
                    <a:pt x="0" y="24572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686916" y="162271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17672" y="1622718"/>
              <a:ext cx="0" cy="30715"/>
            </a:xfrm>
            <a:custGeom>
              <a:avLst/>
              <a:pathLst>
                <a:path w="0" h="30715">
                  <a:moveTo>
                    <a:pt x="0" y="0"/>
                  </a:moveTo>
                  <a:lnTo>
                    <a:pt x="0" y="30715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17672" y="165343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48428" y="1653433"/>
              <a:ext cx="0" cy="36858"/>
            </a:xfrm>
            <a:custGeom>
              <a:avLst/>
              <a:pathLst>
                <a:path w="0" h="36858">
                  <a:moveTo>
                    <a:pt x="0" y="0"/>
                  </a:moveTo>
                  <a:lnTo>
                    <a:pt x="0" y="36858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48428" y="169029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779185" y="1690291"/>
              <a:ext cx="0" cy="18429"/>
            </a:xfrm>
            <a:custGeom>
              <a:avLst/>
              <a:pathLst>
                <a:path w="0" h="18429">
                  <a:moveTo>
                    <a:pt x="0" y="0"/>
                  </a:moveTo>
                  <a:lnTo>
                    <a:pt x="0" y="18429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779185" y="170872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09941" y="1708720"/>
              <a:ext cx="0" cy="18429"/>
            </a:xfrm>
            <a:custGeom>
              <a:avLst/>
              <a:pathLst>
                <a:path w="0" h="18429">
                  <a:moveTo>
                    <a:pt x="0" y="0"/>
                  </a:moveTo>
                  <a:lnTo>
                    <a:pt x="0" y="18429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09941" y="172714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40697" y="1727149"/>
              <a:ext cx="0" cy="25475"/>
            </a:xfrm>
            <a:custGeom>
              <a:avLst/>
              <a:pathLst>
                <a:path w="0" h="25475">
                  <a:moveTo>
                    <a:pt x="0" y="0"/>
                  </a:moveTo>
                  <a:lnTo>
                    <a:pt x="0" y="25475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40697" y="175262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871453" y="1752625"/>
              <a:ext cx="0" cy="6368"/>
            </a:xfrm>
            <a:custGeom>
              <a:avLst/>
              <a:pathLst>
                <a:path w="0" h="6368">
                  <a:moveTo>
                    <a:pt x="0" y="0"/>
                  </a:moveTo>
                  <a:lnTo>
                    <a:pt x="0" y="6368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871453" y="175899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02209" y="1758994"/>
              <a:ext cx="0" cy="19106"/>
            </a:xfrm>
            <a:custGeom>
              <a:avLst/>
              <a:pathLst>
                <a:path w="0" h="19106">
                  <a:moveTo>
                    <a:pt x="0" y="0"/>
                  </a:moveTo>
                  <a:lnTo>
                    <a:pt x="0" y="19106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02209" y="177810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32965" y="1778100"/>
              <a:ext cx="0" cy="19106"/>
            </a:xfrm>
            <a:custGeom>
              <a:avLst/>
              <a:pathLst>
                <a:path w="0" h="19106">
                  <a:moveTo>
                    <a:pt x="0" y="0"/>
                  </a:moveTo>
                  <a:lnTo>
                    <a:pt x="0" y="19106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32965" y="179720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963722" y="1797207"/>
              <a:ext cx="0" cy="19106"/>
            </a:xfrm>
            <a:custGeom>
              <a:avLst/>
              <a:pathLst>
                <a:path w="0" h="19106">
                  <a:moveTo>
                    <a:pt x="0" y="0"/>
                  </a:moveTo>
                  <a:lnTo>
                    <a:pt x="0" y="19106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963722" y="18163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2994478" y="1816313"/>
              <a:ext cx="0" cy="31844"/>
            </a:xfrm>
            <a:custGeom>
              <a:avLst/>
              <a:pathLst>
                <a:path w="0" h="31844">
                  <a:moveTo>
                    <a:pt x="0" y="0"/>
                  </a:moveTo>
                  <a:lnTo>
                    <a:pt x="0" y="31844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2994478" y="184815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25234" y="1848158"/>
              <a:ext cx="0" cy="12737"/>
            </a:xfrm>
            <a:custGeom>
              <a:avLst/>
              <a:pathLst>
                <a:path w="0" h="12737">
                  <a:moveTo>
                    <a:pt x="0" y="0"/>
                  </a:moveTo>
                  <a:lnTo>
                    <a:pt x="0" y="12737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25234" y="186089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055990" y="1860895"/>
              <a:ext cx="0" cy="12737"/>
            </a:xfrm>
            <a:custGeom>
              <a:avLst/>
              <a:pathLst>
                <a:path w="0" h="12737">
                  <a:moveTo>
                    <a:pt x="0" y="0"/>
                  </a:moveTo>
                  <a:lnTo>
                    <a:pt x="0" y="12737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055990" y="187363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086746" y="1873633"/>
              <a:ext cx="0" cy="6368"/>
            </a:xfrm>
            <a:custGeom>
              <a:avLst/>
              <a:pathLst>
                <a:path w="0" h="6368">
                  <a:moveTo>
                    <a:pt x="0" y="0"/>
                  </a:moveTo>
                  <a:lnTo>
                    <a:pt x="0" y="6368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086746" y="188000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117502" y="1880002"/>
              <a:ext cx="0" cy="6368"/>
            </a:xfrm>
            <a:custGeom>
              <a:avLst/>
              <a:pathLst>
                <a:path w="0" h="6368">
                  <a:moveTo>
                    <a:pt x="0" y="0"/>
                  </a:moveTo>
                  <a:lnTo>
                    <a:pt x="0" y="6368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3117502" y="188637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3148259" y="1886371"/>
              <a:ext cx="0" cy="4245"/>
            </a:xfrm>
            <a:custGeom>
              <a:avLst/>
              <a:pathLst>
                <a:path w="0" h="4245">
                  <a:moveTo>
                    <a:pt x="0" y="0"/>
                  </a:moveTo>
                  <a:lnTo>
                    <a:pt x="0" y="4245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3148259" y="1890617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3240527" y="18906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1579694" y="1333997"/>
              <a:ext cx="768904" cy="0"/>
            </a:xfrm>
            <a:custGeom>
              <a:avLst/>
              <a:pathLst>
                <a:path w="768904" h="0">
                  <a:moveTo>
                    <a:pt x="0" y="0"/>
                  </a:moveTo>
                  <a:lnTo>
                    <a:pt x="768904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48598" y="1333997"/>
              <a:ext cx="0" cy="6143"/>
            </a:xfrm>
            <a:custGeom>
              <a:avLst/>
              <a:pathLst>
                <a:path w="0" h="6143">
                  <a:moveTo>
                    <a:pt x="0" y="0"/>
                  </a:moveTo>
                  <a:lnTo>
                    <a:pt x="0" y="6143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48598" y="134014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79354" y="1340140"/>
              <a:ext cx="0" cy="12286"/>
            </a:xfrm>
            <a:custGeom>
              <a:avLst/>
              <a:pathLst>
                <a:path w="0" h="12286">
                  <a:moveTo>
                    <a:pt x="0" y="0"/>
                  </a:moveTo>
                  <a:lnTo>
                    <a:pt x="0" y="12286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79354" y="135242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10111" y="1352426"/>
              <a:ext cx="0" cy="18429"/>
            </a:xfrm>
            <a:custGeom>
              <a:avLst/>
              <a:pathLst>
                <a:path w="0" h="18429">
                  <a:moveTo>
                    <a:pt x="0" y="0"/>
                  </a:moveTo>
                  <a:lnTo>
                    <a:pt x="0" y="18429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10111" y="137085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40867" y="1370855"/>
              <a:ext cx="0" cy="6143"/>
            </a:xfrm>
            <a:custGeom>
              <a:avLst/>
              <a:pathLst>
                <a:path w="0" h="6143">
                  <a:moveTo>
                    <a:pt x="0" y="0"/>
                  </a:moveTo>
                  <a:lnTo>
                    <a:pt x="0" y="6143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40867" y="137699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71623" y="1376998"/>
              <a:ext cx="0" cy="6143"/>
            </a:xfrm>
            <a:custGeom>
              <a:avLst/>
              <a:pathLst>
                <a:path w="0" h="6143">
                  <a:moveTo>
                    <a:pt x="0" y="0"/>
                  </a:moveTo>
                  <a:lnTo>
                    <a:pt x="0" y="6143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71623" y="13831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02379" y="1383141"/>
              <a:ext cx="0" cy="18429"/>
            </a:xfrm>
            <a:custGeom>
              <a:avLst/>
              <a:pathLst>
                <a:path w="0" h="18429">
                  <a:moveTo>
                    <a:pt x="0" y="0"/>
                  </a:moveTo>
                  <a:lnTo>
                    <a:pt x="0" y="18429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02379" y="140157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33135" y="1401570"/>
              <a:ext cx="0" cy="36858"/>
            </a:xfrm>
            <a:custGeom>
              <a:avLst/>
              <a:pathLst>
                <a:path w="0" h="36858">
                  <a:moveTo>
                    <a:pt x="0" y="0"/>
                  </a:moveTo>
                  <a:lnTo>
                    <a:pt x="0" y="36858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33135" y="143842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63891" y="1438428"/>
              <a:ext cx="0" cy="43001"/>
            </a:xfrm>
            <a:custGeom>
              <a:avLst/>
              <a:pathLst>
                <a:path w="0" h="43001">
                  <a:moveTo>
                    <a:pt x="0" y="0"/>
                  </a:moveTo>
                  <a:lnTo>
                    <a:pt x="0" y="43001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63891" y="148142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594648" y="1481429"/>
              <a:ext cx="0" cy="36858"/>
            </a:xfrm>
            <a:custGeom>
              <a:avLst/>
              <a:pathLst>
                <a:path w="0" h="36858">
                  <a:moveTo>
                    <a:pt x="0" y="0"/>
                  </a:moveTo>
                  <a:lnTo>
                    <a:pt x="0" y="36858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594648" y="151828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25404" y="1518287"/>
              <a:ext cx="0" cy="36858"/>
            </a:xfrm>
            <a:custGeom>
              <a:avLst/>
              <a:pathLst>
                <a:path w="0" h="36858">
                  <a:moveTo>
                    <a:pt x="0" y="0"/>
                  </a:moveTo>
                  <a:lnTo>
                    <a:pt x="0" y="36858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25404" y="155514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56160" y="1555145"/>
              <a:ext cx="0" cy="36858"/>
            </a:xfrm>
            <a:custGeom>
              <a:avLst/>
              <a:pathLst>
                <a:path w="0" h="36858">
                  <a:moveTo>
                    <a:pt x="0" y="0"/>
                  </a:moveTo>
                  <a:lnTo>
                    <a:pt x="0" y="36858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56160" y="159200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86916" y="1592003"/>
              <a:ext cx="0" cy="36858"/>
            </a:xfrm>
            <a:custGeom>
              <a:avLst/>
              <a:pathLst>
                <a:path w="0" h="36858">
                  <a:moveTo>
                    <a:pt x="0" y="0"/>
                  </a:moveTo>
                  <a:lnTo>
                    <a:pt x="0" y="36858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86916" y="162886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17672" y="1628861"/>
              <a:ext cx="0" cy="73716"/>
            </a:xfrm>
            <a:custGeom>
              <a:avLst/>
              <a:pathLst>
                <a:path w="0" h="73716">
                  <a:moveTo>
                    <a:pt x="0" y="0"/>
                  </a:moveTo>
                  <a:lnTo>
                    <a:pt x="0" y="73716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17672" y="170257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48428" y="1702577"/>
              <a:ext cx="0" cy="6143"/>
            </a:xfrm>
            <a:custGeom>
              <a:avLst/>
              <a:pathLst>
                <a:path w="0" h="6143">
                  <a:moveTo>
                    <a:pt x="0" y="0"/>
                  </a:moveTo>
                  <a:lnTo>
                    <a:pt x="0" y="6143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48428" y="170872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79185" y="1708720"/>
              <a:ext cx="0" cy="43001"/>
            </a:xfrm>
            <a:custGeom>
              <a:avLst/>
              <a:pathLst>
                <a:path w="0" h="43001">
                  <a:moveTo>
                    <a:pt x="0" y="0"/>
                  </a:moveTo>
                  <a:lnTo>
                    <a:pt x="0" y="43001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79185" y="175172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09941" y="1751721"/>
              <a:ext cx="0" cy="12286"/>
            </a:xfrm>
            <a:custGeom>
              <a:avLst/>
              <a:pathLst>
                <a:path w="0" h="12286">
                  <a:moveTo>
                    <a:pt x="0" y="0"/>
                  </a:moveTo>
                  <a:lnTo>
                    <a:pt x="0" y="12286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09941" y="176400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40697" y="1764007"/>
              <a:ext cx="0" cy="10621"/>
            </a:xfrm>
            <a:custGeom>
              <a:avLst/>
              <a:pathLst>
                <a:path w="0" h="10621">
                  <a:moveTo>
                    <a:pt x="0" y="0"/>
                  </a:moveTo>
                  <a:lnTo>
                    <a:pt x="0" y="10621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0697" y="177462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71453" y="1774629"/>
              <a:ext cx="0" cy="12745"/>
            </a:xfrm>
            <a:custGeom>
              <a:avLst/>
              <a:pathLst>
                <a:path w="0" h="12745">
                  <a:moveTo>
                    <a:pt x="0" y="0"/>
                  </a:moveTo>
                  <a:lnTo>
                    <a:pt x="0" y="12745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71453" y="178737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02209" y="1787374"/>
              <a:ext cx="0" cy="6372"/>
            </a:xfrm>
            <a:custGeom>
              <a:avLst/>
              <a:pathLst>
                <a:path w="0" h="6372">
                  <a:moveTo>
                    <a:pt x="0" y="0"/>
                  </a:moveTo>
                  <a:lnTo>
                    <a:pt x="0" y="6372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02209" y="179374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32965" y="1793747"/>
              <a:ext cx="0" cy="16993"/>
            </a:xfrm>
            <a:custGeom>
              <a:avLst/>
              <a:pathLst>
                <a:path w="0" h="16993">
                  <a:moveTo>
                    <a:pt x="0" y="0"/>
                  </a:moveTo>
                  <a:lnTo>
                    <a:pt x="0" y="16993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32965" y="181074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63722" y="1810740"/>
              <a:ext cx="0" cy="23366"/>
            </a:xfrm>
            <a:custGeom>
              <a:avLst/>
              <a:pathLst>
                <a:path w="0" h="23366">
                  <a:moveTo>
                    <a:pt x="0" y="0"/>
                  </a:moveTo>
                  <a:lnTo>
                    <a:pt x="0" y="23366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63722" y="183410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4478" y="1834107"/>
              <a:ext cx="0" cy="25490"/>
            </a:xfrm>
            <a:custGeom>
              <a:avLst/>
              <a:pathLst>
                <a:path w="0" h="25490">
                  <a:moveTo>
                    <a:pt x="0" y="0"/>
                  </a:moveTo>
                  <a:lnTo>
                    <a:pt x="0" y="2549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994478" y="185959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25234" y="1859597"/>
              <a:ext cx="0" cy="19117"/>
            </a:xfrm>
            <a:custGeom>
              <a:avLst/>
              <a:pathLst>
                <a:path w="0" h="19117">
                  <a:moveTo>
                    <a:pt x="0" y="0"/>
                  </a:moveTo>
                  <a:lnTo>
                    <a:pt x="0" y="19117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25234" y="187871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55990" y="1878715"/>
              <a:ext cx="0" cy="12745"/>
            </a:xfrm>
            <a:custGeom>
              <a:avLst/>
              <a:pathLst>
                <a:path w="0" h="12745">
                  <a:moveTo>
                    <a:pt x="0" y="0"/>
                  </a:moveTo>
                  <a:lnTo>
                    <a:pt x="0" y="12745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55990" y="189146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086746" y="1891461"/>
              <a:ext cx="0" cy="6372"/>
            </a:xfrm>
            <a:custGeom>
              <a:avLst/>
              <a:pathLst>
                <a:path w="0" h="6372">
                  <a:moveTo>
                    <a:pt x="0" y="0"/>
                  </a:moveTo>
                  <a:lnTo>
                    <a:pt x="0" y="6372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086746" y="189783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117502" y="1897833"/>
              <a:ext cx="0" cy="6372"/>
            </a:xfrm>
            <a:custGeom>
              <a:avLst/>
              <a:pathLst>
                <a:path w="0" h="6372">
                  <a:moveTo>
                    <a:pt x="0" y="0"/>
                  </a:moveTo>
                  <a:lnTo>
                    <a:pt x="0" y="6372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3117502" y="190420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3148259" y="1904206"/>
              <a:ext cx="0" cy="4248"/>
            </a:xfrm>
            <a:custGeom>
              <a:avLst/>
              <a:pathLst>
                <a:path w="0" h="4248">
                  <a:moveTo>
                    <a:pt x="0" y="0"/>
                  </a:moveTo>
                  <a:lnTo>
                    <a:pt x="0" y="4248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3148259" y="1908454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3240527" y="19084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tx585"/>
            <p:cNvSpPr/>
            <p:nvPr/>
          </p:nvSpPr>
          <p:spPr>
            <a:xfrm>
              <a:off x="3378376" y="3704598"/>
              <a:ext cx="1010282" cy="1059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100% of the sample</a:t>
              </a:r>
            </a:p>
          </p:txBody>
        </p:sp>
        <p:sp>
          <p:nvSpPr>
            <p:cNvPr id="587" name="tx586"/>
            <p:cNvSpPr/>
            <p:nvPr/>
          </p:nvSpPr>
          <p:spPr>
            <a:xfrm>
              <a:off x="3378376" y="3867850"/>
              <a:ext cx="1045164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sets (n) has p &lt; 0.05</a:t>
              </a:r>
            </a:p>
          </p:txBody>
        </p:sp>
        <p:sp>
          <p:nvSpPr>
            <p:cNvPr id="588" name="tx587"/>
            <p:cNvSpPr/>
            <p:nvPr/>
          </p:nvSpPr>
          <p:spPr>
            <a:xfrm>
              <a:off x="3378376" y="4032442"/>
              <a:ext cx="927403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(global test of Trt.)</a:t>
              </a:r>
            </a:p>
          </p:txBody>
        </p:sp>
        <p:sp>
          <p:nvSpPr>
            <p:cNvPr id="589" name="pl588"/>
            <p:cNvSpPr/>
            <p:nvPr/>
          </p:nvSpPr>
          <p:spPr>
            <a:xfrm>
              <a:off x="2774832" y="183772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809941" y="18026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774832" y="173943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809941" y="170432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774832" y="2120302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809941" y="2085193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774832" y="192986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809941" y="1894759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774832" y="172714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809941" y="169204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774832" y="201587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809941" y="1980762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774832" y="192372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809941" y="188861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774832" y="176400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809941" y="172889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74832" y="1997442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809941" y="1962333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3393158" y="1198851"/>
              <a:ext cx="1826916" cy="297321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3393158" y="4172066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3393158" y="3901774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3393158" y="3631481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3393158" y="3361189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3393158" y="3090897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3393158" y="2820605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3393158" y="2550312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3393158" y="2280020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3393158" y="2009728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3393158" y="1739435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3393158" y="1469143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3393158" y="1198851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3414687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353771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366073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78376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90678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4029810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415283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4275860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4398884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452190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4644934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476795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4890983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501400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513703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519854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3393158" y="4036920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3393158" y="3766628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3393158" y="3496335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3393158" y="3226043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3393158" y="2955751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3393158" y="2685458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3393158" y="2415166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3393158" y="2144874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3393158" y="1874582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3393158" y="1604289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3393158" y="1333997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347619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3599224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372224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3845273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396829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4091323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4214347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433737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4460397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458342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470644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482947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495249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5075520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3491577" y="1333997"/>
              <a:ext cx="1630076" cy="954656"/>
            </a:xfrm>
            <a:custGeom>
              <a:avLst/>
              <a:pathLst>
                <a:path w="1630076" h="954656">
                  <a:moveTo>
                    <a:pt x="0" y="0"/>
                  </a:moveTo>
                  <a:lnTo>
                    <a:pt x="3075" y="0"/>
                  </a:lnTo>
                  <a:lnTo>
                    <a:pt x="3075" y="0"/>
                  </a:lnTo>
                  <a:lnTo>
                    <a:pt x="6151" y="0"/>
                  </a:lnTo>
                  <a:lnTo>
                    <a:pt x="6151" y="0"/>
                  </a:lnTo>
                  <a:lnTo>
                    <a:pt x="9226" y="0"/>
                  </a:lnTo>
                  <a:lnTo>
                    <a:pt x="9226" y="0"/>
                  </a:lnTo>
                  <a:lnTo>
                    <a:pt x="12302" y="0"/>
                  </a:lnTo>
                  <a:lnTo>
                    <a:pt x="12302" y="0"/>
                  </a:lnTo>
                  <a:lnTo>
                    <a:pt x="15378" y="0"/>
                  </a:lnTo>
                  <a:lnTo>
                    <a:pt x="15378" y="0"/>
                  </a:lnTo>
                  <a:lnTo>
                    <a:pt x="18453" y="0"/>
                  </a:lnTo>
                  <a:lnTo>
                    <a:pt x="18453" y="0"/>
                  </a:lnTo>
                  <a:lnTo>
                    <a:pt x="21529" y="0"/>
                  </a:lnTo>
                  <a:lnTo>
                    <a:pt x="21529" y="0"/>
                  </a:lnTo>
                  <a:lnTo>
                    <a:pt x="24604" y="0"/>
                  </a:lnTo>
                  <a:lnTo>
                    <a:pt x="24604" y="0"/>
                  </a:lnTo>
                  <a:lnTo>
                    <a:pt x="27680" y="0"/>
                  </a:lnTo>
                  <a:lnTo>
                    <a:pt x="27680" y="0"/>
                  </a:lnTo>
                  <a:lnTo>
                    <a:pt x="30756" y="0"/>
                  </a:lnTo>
                  <a:lnTo>
                    <a:pt x="30756" y="0"/>
                  </a:lnTo>
                  <a:lnTo>
                    <a:pt x="33831" y="0"/>
                  </a:lnTo>
                  <a:lnTo>
                    <a:pt x="33831" y="0"/>
                  </a:lnTo>
                  <a:lnTo>
                    <a:pt x="36907" y="0"/>
                  </a:lnTo>
                  <a:lnTo>
                    <a:pt x="36907" y="0"/>
                  </a:lnTo>
                  <a:lnTo>
                    <a:pt x="39983" y="0"/>
                  </a:lnTo>
                  <a:lnTo>
                    <a:pt x="39983" y="0"/>
                  </a:lnTo>
                  <a:lnTo>
                    <a:pt x="43058" y="0"/>
                  </a:lnTo>
                  <a:lnTo>
                    <a:pt x="43058" y="0"/>
                  </a:lnTo>
                  <a:lnTo>
                    <a:pt x="46134" y="0"/>
                  </a:lnTo>
                  <a:lnTo>
                    <a:pt x="46134" y="0"/>
                  </a:lnTo>
                  <a:lnTo>
                    <a:pt x="49209" y="0"/>
                  </a:lnTo>
                  <a:lnTo>
                    <a:pt x="49209" y="0"/>
                  </a:lnTo>
                  <a:lnTo>
                    <a:pt x="52285" y="0"/>
                  </a:lnTo>
                  <a:lnTo>
                    <a:pt x="52285" y="0"/>
                  </a:lnTo>
                  <a:lnTo>
                    <a:pt x="55361" y="0"/>
                  </a:lnTo>
                  <a:lnTo>
                    <a:pt x="55361" y="0"/>
                  </a:lnTo>
                  <a:lnTo>
                    <a:pt x="58436" y="0"/>
                  </a:lnTo>
                  <a:lnTo>
                    <a:pt x="58436" y="0"/>
                  </a:lnTo>
                  <a:lnTo>
                    <a:pt x="61512" y="0"/>
                  </a:lnTo>
                  <a:lnTo>
                    <a:pt x="61512" y="0"/>
                  </a:lnTo>
                  <a:lnTo>
                    <a:pt x="64587" y="0"/>
                  </a:lnTo>
                  <a:lnTo>
                    <a:pt x="64587" y="0"/>
                  </a:lnTo>
                  <a:lnTo>
                    <a:pt x="67663" y="0"/>
                  </a:lnTo>
                  <a:lnTo>
                    <a:pt x="67663" y="0"/>
                  </a:lnTo>
                  <a:lnTo>
                    <a:pt x="70739" y="0"/>
                  </a:lnTo>
                  <a:lnTo>
                    <a:pt x="70739" y="0"/>
                  </a:lnTo>
                  <a:lnTo>
                    <a:pt x="73814" y="0"/>
                  </a:lnTo>
                  <a:lnTo>
                    <a:pt x="73814" y="0"/>
                  </a:lnTo>
                  <a:lnTo>
                    <a:pt x="76890" y="0"/>
                  </a:lnTo>
                  <a:lnTo>
                    <a:pt x="76890" y="0"/>
                  </a:lnTo>
                  <a:lnTo>
                    <a:pt x="79966" y="0"/>
                  </a:lnTo>
                  <a:lnTo>
                    <a:pt x="79966" y="0"/>
                  </a:lnTo>
                  <a:lnTo>
                    <a:pt x="83041" y="0"/>
                  </a:lnTo>
                  <a:lnTo>
                    <a:pt x="83041" y="0"/>
                  </a:lnTo>
                  <a:lnTo>
                    <a:pt x="86117" y="0"/>
                  </a:lnTo>
                  <a:lnTo>
                    <a:pt x="86117" y="0"/>
                  </a:lnTo>
                  <a:lnTo>
                    <a:pt x="89192" y="0"/>
                  </a:lnTo>
                  <a:lnTo>
                    <a:pt x="89192" y="0"/>
                  </a:lnTo>
                  <a:lnTo>
                    <a:pt x="92268" y="0"/>
                  </a:lnTo>
                  <a:lnTo>
                    <a:pt x="92268" y="0"/>
                  </a:lnTo>
                  <a:lnTo>
                    <a:pt x="95344" y="0"/>
                  </a:lnTo>
                  <a:lnTo>
                    <a:pt x="95344" y="0"/>
                  </a:lnTo>
                  <a:lnTo>
                    <a:pt x="98419" y="0"/>
                  </a:lnTo>
                  <a:lnTo>
                    <a:pt x="98419" y="0"/>
                  </a:lnTo>
                  <a:lnTo>
                    <a:pt x="101495" y="0"/>
                  </a:lnTo>
                  <a:lnTo>
                    <a:pt x="101495" y="0"/>
                  </a:lnTo>
                  <a:lnTo>
                    <a:pt x="104570" y="0"/>
                  </a:lnTo>
                  <a:lnTo>
                    <a:pt x="104570" y="0"/>
                  </a:lnTo>
                  <a:lnTo>
                    <a:pt x="107646" y="0"/>
                  </a:lnTo>
                  <a:lnTo>
                    <a:pt x="107646" y="0"/>
                  </a:lnTo>
                  <a:lnTo>
                    <a:pt x="110722" y="0"/>
                  </a:lnTo>
                  <a:lnTo>
                    <a:pt x="110722" y="0"/>
                  </a:lnTo>
                  <a:lnTo>
                    <a:pt x="113797" y="0"/>
                  </a:lnTo>
                  <a:lnTo>
                    <a:pt x="113797" y="0"/>
                  </a:lnTo>
                  <a:lnTo>
                    <a:pt x="116873" y="0"/>
                  </a:lnTo>
                  <a:lnTo>
                    <a:pt x="116873" y="0"/>
                  </a:lnTo>
                  <a:lnTo>
                    <a:pt x="119949" y="0"/>
                  </a:lnTo>
                  <a:lnTo>
                    <a:pt x="119949" y="0"/>
                  </a:lnTo>
                  <a:lnTo>
                    <a:pt x="123024" y="0"/>
                  </a:lnTo>
                  <a:lnTo>
                    <a:pt x="123024" y="0"/>
                  </a:lnTo>
                  <a:lnTo>
                    <a:pt x="126100" y="0"/>
                  </a:lnTo>
                  <a:lnTo>
                    <a:pt x="126100" y="0"/>
                  </a:lnTo>
                  <a:lnTo>
                    <a:pt x="129175" y="0"/>
                  </a:lnTo>
                  <a:lnTo>
                    <a:pt x="129175" y="0"/>
                  </a:lnTo>
                  <a:lnTo>
                    <a:pt x="132251" y="0"/>
                  </a:lnTo>
                  <a:lnTo>
                    <a:pt x="132251" y="0"/>
                  </a:lnTo>
                  <a:lnTo>
                    <a:pt x="135327" y="0"/>
                  </a:lnTo>
                  <a:lnTo>
                    <a:pt x="135327" y="0"/>
                  </a:lnTo>
                  <a:lnTo>
                    <a:pt x="138402" y="0"/>
                  </a:lnTo>
                  <a:lnTo>
                    <a:pt x="138402" y="0"/>
                  </a:lnTo>
                  <a:lnTo>
                    <a:pt x="141478" y="0"/>
                  </a:lnTo>
                  <a:lnTo>
                    <a:pt x="141478" y="0"/>
                  </a:lnTo>
                  <a:lnTo>
                    <a:pt x="144553" y="0"/>
                  </a:lnTo>
                  <a:lnTo>
                    <a:pt x="144553" y="0"/>
                  </a:lnTo>
                  <a:lnTo>
                    <a:pt x="147629" y="0"/>
                  </a:lnTo>
                  <a:lnTo>
                    <a:pt x="147629" y="0"/>
                  </a:lnTo>
                  <a:lnTo>
                    <a:pt x="150705" y="0"/>
                  </a:lnTo>
                  <a:lnTo>
                    <a:pt x="150705" y="0"/>
                  </a:lnTo>
                  <a:lnTo>
                    <a:pt x="153780" y="0"/>
                  </a:lnTo>
                  <a:lnTo>
                    <a:pt x="153780" y="0"/>
                  </a:lnTo>
                  <a:lnTo>
                    <a:pt x="156856" y="0"/>
                  </a:lnTo>
                  <a:lnTo>
                    <a:pt x="156856" y="0"/>
                  </a:lnTo>
                  <a:lnTo>
                    <a:pt x="159932" y="0"/>
                  </a:lnTo>
                  <a:lnTo>
                    <a:pt x="159932" y="0"/>
                  </a:lnTo>
                  <a:lnTo>
                    <a:pt x="163007" y="0"/>
                  </a:lnTo>
                  <a:lnTo>
                    <a:pt x="163007" y="0"/>
                  </a:lnTo>
                  <a:lnTo>
                    <a:pt x="166083" y="0"/>
                  </a:lnTo>
                  <a:lnTo>
                    <a:pt x="166083" y="0"/>
                  </a:lnTo>
                  <a:lnTo>
                    <a:pt x="169158" y="0"/>
                  </a:lnTo>
                  <a:lnTo>
                    <a:pt x="169158" y="0"/>
                  </a:lnTo>
                  <a:lnTo>
                    <a:pt x="172234" y="0"/>
                  </a:lnTo>
                  <a:lnTo>
                    <a:pt x="172234" y="0"/>
                  </a:lnTo>
                  <a:lnTo>
                    <a:pt x="175310" y="0"/>
                  </a:lnTo>
                  <a:lnTo>
                    <a:pt x="175310" y="0"/>
                  </a:lnTo>
                  <a:lnTo>
                    <a:pt x="178385" y="0"/>
                  </a:lnTo>
                  <a:lnTo>
                    <a:pt x="178385" y="0"/>
                  </a:lnTo>
                  <a:lnTo>
                    <a:pt x="181461" y="0"/>
                  </a:lnTo>
                  <a:lnTo>
                    <a:pt x="181461" y="0"/>
                  </a:lnTo>
                  <a:lnTo>
                    <a:pt x="184537" y="0"/>
                  </a:lnTo>
                  <a:lnTo>
                    <a:pt x="184537" y="0"/>
                  </a:lnTo>
                  <a:lnTo>
                    <a:pt x="187612" y="0"/>
                  </a:lnTo>
                  <a:lnTo>
                    <a:pt x="187612" y="0"/>
                  </a:lnTo>
                  <a:lnTo>
                    <a:pt x="190688" y="0"/>
                  </a:lnTo>
                  <a:lnTo>
                    <a:pt x="190688" y="0"/>
                  </a:lnTo>
                  <a:lnTo>
                    <a:pt x="193763" y="0"/>
                  </a:lnTo>
                  <a:lnTo>
                    <a:pt x="193763" y="0"/>
                  </a:lnTo>
                  <a:lnTo>
                    <a:pt x="196839" y="0"/>
                  </a:lnTo>
                  <a:lnTo>
                    <a:pt x="196839" y="0"/>
                  </a:lnTo>
                  <a:lnTo>
                    <a:pt x="199915" y="0"/>
                  </a:lnTo>
                  <a:lnTo>
                    <a:pt x="199915" y="0"/>
                  </a:lnTo>
                  <a:lnTo>
                    <a:pt x="202990" y="0"/>
                  </a:lnTo>
                  <a:lnTo>
                    <a:pt x="202990" y="0"/>
                  </a:lnTo>
                  <a:lnTo>
                    <a:pt x="206066" y="0"/>
                  </a:lnTo>
                  <a:lnTo>
                    <a:pt x="206066" y="0"/>
                  </a:lnTo>
                  <a:lnTo>
                    <a:pt x="209141" y="0"/>
                  </a:lnTo>
                  <a:lnTo>
                    <a:pt x="209141" y="0"/>
                  </a:lnTo>
                  <a:lnTo>
                    <a:pt x="212217" y="0"/>
                  </a:lnTo>
                  <a:lnTo>
                    <a:pt x="212217" y="0"/>
                  </a:lnTo>
                  <a:lnTo>
                    <a:pt x="215293" y="0"/>
                  </a:lnTo>
                  <a:lnTo>
                    <a:pt x="215293" y="0"/>
                  </a:lnTo>
                  <a:lnTo>
                    <a:pt x="218368" y="0"/>
                  </a:lnTo>
                  <a:lnTo>
                    <a:pt x="218368" y="0"/>
                  </a:lnTo>
                  <a:lnTo>
                    <a:pt x="221444" y="0"/>
                  </a:lnTo>
                  <a:lnTo>
                    <a:pt x="221444" y="0"/>
                  </a:lnTo>
                  <a:lnTo>
                    <a:pt x="224520" y="0"/>
                  </a:lnTo>
                  <a:lnTo>
                    <a:pt x="224520" y="0"/>
                  </a:lnTo>
                  <a:lnTo>
                    <a:pt x="227595" y="0"/>
                  </a:lnTo>
                  <a:lnTo>
                    <a:pt x="227595" y="0"/>
                  </a:lnTo>
                  <a:lnTo>
                    <a:pt x="230671" y="0"/>
                  </a:lnTo>
                  <a:lnTo>
                    <a:pt x="230671" y="0"/>
                  </a:lnTo>
                  <a:lnTo>
                    <a:pt x="233746" y="0"/>
                  </a:lnTo>
                  <a:lnTo>
                    <a:pt x="233746" y="0"/>
                  </a:lnTo>
                  <a:lnTo>
                    <a:pt x="236822" y="0"/>
                  </a:lnTo>
                  <a:lnTo>
                    <a:pt x="236822" y="0"/>
                  </a:lnTo>
                  <a:lnTo>
                    <a:pt x="239898" y="0"/>
                  </a:lnTo>
                  <a:lnTo>
                    <a:pt x="239898" y="0"/>
                  </a:lnTo>
                  <a:lnTo>
                    <a:pt x="242973" y="0"/>
                  </a:lnTo>
                  <a:lnTo>
                    <a:pt x="242973" y="0"/>
                  </a:lnTo>
                  <a:lnTo>
                    <a:pt x="246049" y="0"/>
                  </a:lnTo>
                  <a:lnTo>
                    <a:pt x="246049" y="0"/>
                  </a:lnTo>
                  <a:lnTo>
                    <a:pt x="249124" y="0"/>
                  </a:lnTo>
                  <a:lnTo>
                    <a:pt x="249124" y="0"/>
                  </a:lnTo>
                  <a:lnTo>
                    <a:pt x="252200" y="0"/>
                  </a:lnTo>
                  <a:lnTo>
                    <a:pt x="252200" y="0"/>
                  </a:lnTo>
                  <a:lnTo>
                    <a:pt x="255276" y="0"/>
                  </a:lnTo>
                  <a:lnTo>
                    <a:pt x="255276" y="0"/>
                  </a:lnTo>
                  <a:lnTo>
                    <a:pt x="258351" y="0"/>
                  </a:lnTo>
                  <a:lnTo>
                    <a:pt x="258351" y="0"/>
                  </a:lnTo>
                  <a:lnTo>
                    <a:pt x="261427" y="0"/>
                  </a:lnTo>
                  <a:lnTo>
                    <a:pt x="261427" y="0"/>
                  </a:lnTo>
                  <a:lnTo>
                    <a:pt x="264503" y="0"/>
                  </a:lnTo>
                  <a:lnTo>
                    <a:pt x="264503" y="0"/>
                  </a:lnTo>
                  <a:lnTo>
                    <a:pt x="267578" y="0"/>
                  </a:lnTo>
                  <a:lnTo>
                    <a:pt x="267578" y="0"/>
                  </a:lnTo>
                  <a:lnTo>
                    <a:pt x="270654" y="0"/>
                  </a:lnTo>
                  <a:lnTo>
                    <a:pt x="270654" y="0"/>
                  </a:lnTo>
                  <a:lnTo>
                    <a:pt x="273729" y="0"/>
                  </a:lnTo>
                  <a:lnTo>
                    <a:pt x="273729" y="0"/>
                  </a:lnTo>
                  <a:lnTo>
                    <a:pt x="276805" y="0"/>
                  </a:lnTo>
                  <a:lnTo>
                    <a:pt x="276805" y="0"/>
                  </a:lnTo>
                  <a:lnTo>
                    <a:pt x="279881" y="0"/>
                  </a:lnTo>
                  <a:lnTo>
                    <a:pt x="279881" y="0"/>
                  </a:lnTo>
                  <a:lnTo>
                    <a:pt x="282956" y="0"/>
                  </a:lnTo>
                  <a:lnTo>
                    <a:pt x="282956" y="0"/>
                  </a:lnTo>
                  <a:lnTo>
                    <a:pt x="286032" y="0"/>
                  </a:lnTo>
                  <a:lnTo>
                    <a:pt x="286032" y="0"/>
                  </a:lnTo>
                  <a:lnTo>
                    <a:pt x="289107" y="0"/>
                  </a:lnTo>
                  <a:lnTo>
                    <a:pt x="289107" y="0"/>
                  </a:lnTo>
                  <a:lnTo>
                    <a:pt x="292183" y="0"/>
                  </a:lnTo>
                  <a:lnTo>
                    <a:pt x="292183" y="0"/>
                  </a:lnTo>
                  <a:lnTo>
                    <a:pt x="295259" y="0"/>
                  </a:lnTo>
                  <a:lnTo>
                    <a:pt x="295259" y="0"/>
                  </a:lnTo>
                  <a:lnTo>
                    <a:pt x="298334" y="0"/>
                  </a:lnTo>
                  <a:lnTo>
                    <a:pt x="298334" y="0"/>
                  </a:lnTo>
                  <a:lnTo>
                    <a:pt x="301410" y="0"/>
                  </a:lnTo>
                  <a:lnTo>
                    <a:pt x="301410" y="0"/>
                  </a:lnTo>
                  <a:lnTo>
                    <a:pt x="304486" y="0"/>
                  </a:lnTo>
                  <a:lnTo>
                    <a:pt x="304486" y="0"/>
                  </a:lnTo>
                  <a:lnTo>
                    <a:pt x="307561" y="0"/>
                  </a:lnTo>
                  <a:lnTo>
                    <a:pt x="307561" y="0"/>
                  </a:lnTo>
                  <a:lnTo>
                    <a:pt x="310637" y="0"/>
                  </a:lnTo>
                  <a:lnTo>
                    <a:pt x="310637" y="0"/>
                  </a:lnTo>
                  <a:lnTo>
                    <a:pt x="313712" y="0"/>
                  </a:lnTo>
                  <a:lnTo>
                    <a:pt x="313712" y="0"/>
                  </a:lnTo>
                  <a:lnTo>
                    <a:pt x="316788" y="0"/>
                  </a:lnTo>
                  <a:lnTo>
                    <a:pt x="316788" y="0"/>
                  </a:lnTo>
                  <a:lnTo>
                    <a:pt x="319864" y="0"/>
                  </a:lnTo>
                  <a:lnTo>
                    <a:pt x="319864" y="1"/>
                  </a:lnTo>
                  <a:lnTo>
                    <a:pt x="322939" y="1"/>
                  </a:lnTo>
                  <a:lnTo>
                    <a:pt x="322939" y="1"/>
                  </a:lnTo>
                  <a:lnTo>
                    <a:pt x="326015" y="1"/>
                  </a:lnTo>
                  <a:lnTo>
                    <a:pt x="326015" y="1"/>
                  </a:lnTo>
                  <a:lnTo>
                    <a:pt x="329090" y="1"/>
                  </a:lnTo>
                  <a:lnTo>
                    <a:pt x="329090" y="1"/>
                  </a:lnTo>
                  <a:lnTo>
                    <a:pt x="332166" y="1"/>
                  </a:lnTo>
                  <a:lnTo>
                    <a:pt x="332166" y="1"/>
                  </a:lnTo>
                  <a:lnTo>
                    <a:pt x="335242" y="1"/>
                  </a:lnTo>
                  <a:lnTo>
                    <a:pt x="335242" y="1"/>
                  </a:lnTo>
                  <a:lnTo>
                    <a:pt x="338317" y="1"/>
                  </a:lnTo>
                  <a:lnTo>
                    <a:pt x="338317" y="1"/>
                  </a:lnTo>
                  <a:lnTo>
                    <a:pt x="341393" y="1"/>
                  </a:lnTo>
                  <a:lnTo>
                    <a:pt x="341393" y="1"/>
                  </a:lnTo>
                  <a:lnTo>
                    <a:pt x="344469" y="1"/>
                  </a:lnTo>
                  <a:lnTo>
                    <a:pt x="344469" y="1"/>
                  </a:lnTo>
                  <a:lnTo>
                    <a:pt x="347544" y="1"/>
                  </a:lnTo>
                  <a:lnTo>
                    <a:pt x="347544" y="2"/>
                  </a:lnTo>
                  <a:lnTo>
                    <a:pt x="350620" y="2"/>
                  </a:lnTo>
                  <a:lnTo>
                    <a:pt x="350620" y="2"/>
                  </a:lnTo>
                  <a:lnTo>
                    <a:pt x="353695" y="2"/>
                  </a:lnTo>
                  <a:lnTo>
                    <a:pt x="353695" y="2"/>
                  </a:lnTo>
                  <a:lnTo>
                    <a:pt x="356771" y="2"/>
                  </a:lnTo>
                  <a:lnTo>
                    <a:pt x="356771" y="2"/>
                  </a:lnTo>
                  <a:lnTo>
                    <a:pt x="359847" y="2"/>
                  </a:lnTo>
                  <a:lnTo>
                    <a:pt x="359847" y="2"/>
                  </a:lnTo>
                  <a:lnTo>
                    <a:pt x="362922" y="2"/>
                  </a:lnTo>
                  <a:lnTo>
                    <a:pt x="362922" y="2"/>
                  </a:lnTo>
                  <a:lnTo>
                    <a:pt x="365998" y="2"/>
                  </a:lnTo>
                  <a:lnTo>
                    <a:pt x="365998" y="3"/>
                  </a:lnTo>
                  <a:lnTo>
                    <a:pt x="369074" y="3"/>
                  </a:lnTo>
                  <a:lnTo>
                    <a:pt x="369074" y="3"/>
                  </a:lnTo>
                  <a:lnTo>
                    <a:pt x="372149" y="3"/>
                  </a:lnTo>
                  <a:lnTo>
                    <a:pt x="372149" y="3"/>
                  </a:lnTo>
                  <a:lnTo>
                    <a:pt x="375225" y="3"/>
                  </a:lnTo>
                  <a:lnTo>
                    <a:pt x="375225" y="3"/>
                  </a:lnTo>
                  <a:lnTo>
                    <a:pt x="378300" y="3"/>
                  </a:lnTo>
                  <a:lnTo>
                    <a:pt x="378300" y="4"/>
                  </a:lnTo>
                  <a:lnTo>
                    <a:pt x="381376" y="4"/>
                  </a:lnTo>
                  <a:lnTo>
                    <a:pt x="381376" y="4"/>
                  </a:lnTo>
                  <a:lnTo>
                    <a:pt x="384452" y="4"/>
                  </a:lnTo>
                  <a:lnTo>
                    <a:pt x="384452" y="4"/>
                  </a:lnTo>
                  <a:lnTo>
                    <a:pt x="387527" y="4"/>
                  </a:lnTo>
                  <a:lnTo>
                    <a:pt x="387527" y="5"/>
                  </a:lnTo>
                  <a:lnTo>
                    <a:pt x="390603" y="5"/>
                  </a:lnTo>
                  <a:lnTo>
                    <a:pt x="390603" y="5"/>
                  </a:lnTo>
                  <a:lnTo>
                    <a:pt x="393678" y="5"/>
                  </a:lnTo>
                  <a:lnTo>
                    <a:pt x="393678" y="6"/>
                  </a:lnTo>
                  <a:lnTo>
                    <a:pt x="396754" y="6"/>
                  </a:lnTo>
                  <a:lnTo>
                    <a:pt x="396754" y="6"/>
                  </a:lnTo>
                  <a:lnTo>
                    <a:pt x="399830" y="6"/>
                  </a:lnTo>
                  <a:lnTo>
                    <a:pt x="399830" y="7"/>
                  </a:lnTo>
                  <a:lnTo>
                    <a:pt x="402905" y="7"/>
                  </a:lnTo>
                  <a:lnTo>
                    <a:pt x="402905" y="7"/>
                  </a:lnTo>
                  <a:lnTo>
                    <a:pt x="405981" y="7"/>
                  </a:lnTo>
                  <a:lnTo>
                    <a:pt x="405981" y="8"/>
                  </a:lnTo>
                  <a:lnTo>
                    <a:pt x="409057" y="8"/>
                  </a:lnTo>
                  <a:lnTo>
                    <a:pt x="409057" y="9"/>
                  </a:lnTo>
                  <a:lnTo>
                    <a:pt x="412132" y="9"/>
                  </a:lnTo>
                  <a:lnTo>
                    <a:pt x="412132" y="9"/>
                  </a:lnTo>
                  <a:lnTo>
                    <a:pt x="415208" y="9"/>
                  </a:lnTo>
                  <a:lnTo>
                    <a:pt x="415208" y="10"/>
                  </a:lnTo>
                  <a:lnTo>
                    <a:pt x="418283" y="10"/>
                  </a:lnTo>
                  <a:lnTo>
                    <a:pt x="418283" y="11"/>
                  </a:lnTo>
                  <a:lnTo>
                    <a:pt x="421359" y="11"/>
                  </a:lnTo>
                  <a:lnTo>
                    <a:pt x="421359" y="12"/>
                  </a:lnTo>
                  <a:lnTo>
                    <a:pt x="424435" y="12"/>
                  </a:lnTo>
                  <a:lnTo>
                    <a:pt x="424435" y="13"/>
                  </a:lnTo>
                  <a:lnTo>
                    <a:pt x="427510" y="13"/>
                  </a:lnTo>
                  <a:lnTo>
                    <a:pt x="427510" y="14"/>
                  </a:lnTo>
                  <a:lnTo>
                    <a:pt x="430586" y="14"/>
                  </a:lnTo>
                  <a:lnTo>
                    <a:pt x="430586" y="15"/>
                  </a:lnTo>
                  <a:lnTo>
                    <a:pt x="433661" y="15"/>
                  </a:lnTo>
                  <a:lnTo>
                    <a:pt x="433661" y="16"/>
                  </a:lnTo>
                  <a:lnTo>
                    <a:pt x="436737" y="16"/>
                  </a:lnTo>
                  <a:lnTo>
                    <a:pt x="436737" y="17"/>
                  </a:lnTo>
                  <a:lnTo>
                    <a:pt x="439813" y="17"/>
                  </a:lnTo>
                  <a:lnTo>
                    <a:pt x="439813" y="19"/>
                  </a:lnTo>
                  <a:lnTo>
                    <a:pt x="442888" y="19"/>
                  </a:lnTo>
                  <a:lnTo>
                    <a:pt x="442888" y="20"/>
                  </a:lnTo>
                  <a:lnTo>
                    <a:pt x="445964" y="20"/>
                  </a:lnTo>
                  <a:lnTo>
                    <a:pt x="445964" y="22"/>
                  </a:lnTo>
                  <a:lnTo>
                    <a:pt x="449040" y="22"/>
                  </a:lnTo>
                  <a:lnTo>
                    <a:pt x="449040" y="23"/>
                  </a:lnTo>
                  <a:lnTo>
                    <a:pt x="452115" y="23"/>
                  </a:lnTo>
                  <a:lnTo>
                    <a:pt x="452115" y="25"/>
                  </a:lnTo>
                  <a:lnTo>
                    <a:pt x="455191" y="25"/>
                  </a:lnTo>
                  <a:lnTo>
                    <a:pt x="455191" y="27"/>
                  </a:lnTo>
                  <a:lnTo>
                    <a:pt x="458266" y="27"/>
                  </a:lnTo>
                  <a:lnTo>
                    <a:pt x="458266" y="29"/>
                  </a:lnTo>
                  <a:lnTo>
                    <a:pt x="461342" y="29"/>
                  </a:lnTo>
                  <a:lnTo>
                    <a:pt x="461342" y="32"/>
                  </a:lnTo>
                  <a:lnTo>
                    <a:pt x="464418" y="32"/>
                  </a:lnTo>
                  <a:lnTo>
                    <a:pt x="464418" y="34"/>
                  </a:lnTo>
                  <a:lnTo>
                    <a:pt x="467493" y="34"/>
                  </a:lnTo>
                  <a:lnTo>
                    <a:pt x="467493" y="37"/>
                  </a:lnTo>
                  <a:lnTo>
                    <a:pt x="470569" y="37"/>
                  </a:lnTo>
                  <a:lnTo>
                    <a:pt x="470569" y="40"/>
                  </a:lnTo>
                  <a:lnTo>
                    <a:pt x="473644" y="40"/>
                  </a:lnTo>
                  <a:lnTo>
                    <a:pt x="473644" y="43"/>
                  </a:lnTo>
                  <a:lnTo>
                    <a:pt x="476720" y="43"/>
                  </a:lnTo>
                  <a:lnTo>
                    <a:pt x="476720" y="46"/>
                  </a:lnTo>
                  <a:lnTo>
                    <a:pt x="479796" y="46"/>
                  </a:lnTo>
                  <a:lnTo>
                    <a:pt x="479796" y="50"/>
                  </a:lnTo>
                  <a:lnTo>
                    <a:pt x="482871" y="50"/>
                  </a:lnTo>
                  <a:lnTo>
                    <a:pt x="482871" y="54"/>
                  </a:lnTo>
                  <a:lnTo>
                    <a:pt x="485947" y="54"/>
                  </a:lnTo>
                  <a:lnTo>
                    <a:pt x="485947" y="58"/>
                  </a:lnTo>
                  <a:lnTo>
                    <a:pt x="489023" y="58"/>
                  </a:lnTo>
                  <a:lnTo>
                    <a:pt x="489023" y="63"/>
                  </a:lnTo>
                  <a:lnTo>
                    <a:pt x="492098" y="63"/>
                  </a:lnTo>
                  <a:lnTo>
                    <a:pt x="492098" y="67"/>
                  </a:lnTo>
                  <a:lnTo>
                    <a:pt x="495174" y="67"/>
                  </a:lnTo>
                  <a:lnTo>
                    <a:pt x="495174" y="73"/>
                  </a:lnTo>
                  <a:lnTo>
                    <a:pt x="498249" y="73"/>
                  </a:lnTo>
                  <a:lnTo>
                    <a:pt x="498249" y="78"/>
                  </a:lnTo>
                  <a:lnTo>
                    <a:pt x="501325" y="78"/>
                  </a:lnTo>
                  <a:lnTo>
                    <a:pt x="501325" y="85"/>
                  </a:lnTo>
                  <a:lnTo>
                    <a:pt x="504401" y="85"/>
                  </a:lnTo>
                  <a:lnTo>
                    <a:pt x="504401" y="91"/>
                  </a:lnTo>
                  <a:lnTo>
                    <a:pt x="507476" y="91"/>
                  </a:lnTo>
                  <a:lnTo>
                    <a:pt x="507476" y="99"/>
                  </a:lnTo>
                  <a:lnTo>
                    <a:pt x="510552" y="99"/>
                  </a:lnTo>
                  <a:lnTo>
                    <a:pt x="510552" y="106"/>
                  </a:lnTo>
                  <a:lnTo>
                    <a:pt x="513627" y="106"/>
                  </a:lnTo>
                  <a:lnTo>
                    <a:pt x="513627" y="115"/>
                  </a:lnTo>
                  <a:lnTo>
                    <a:pt x="516703" y="115"/>
                  </a:lnTo>
                  <a:lnTo>
                    <a:pt x="516703" y="123"/>
                  </a:lnTo>
                  <a:lnTo>
                    <a:pt x="519779" y="123"/>
                  </a:lnTo>
                  <a:lnTo>
                    <a:pt x="519779" y="133"/>
                  </a:lnTo>
                  <a:lnTo>
                    <a:pt x="522854" y="133"/>
                  </a:lnTo>
                  <a:lnTo>
                    <a:pt x="522854" y="143"/>
                  </a:lnTo>
                  <a:lnTo>
                    <a:pt x="525930" y="143"/>
                  </a:lnTo>
                  <a:lnTo>
                    <a:pt x="525930" y="154"/>
                  </a:lnTo>
                  <a:lnTo>
                    <a:pt x="529006" y="154"/>
                  </a:lnTo>
                  <a:lnTo>
                    <a:pt x="529006" y="166"/>
                  </a:lnTo>
                  <a:lnTo>
                    <a:pt x="532081" y="166"/>
                  </a:lnTo>
                  <a:lnTo>
                    <a:pt x="532081" y="179"/>
                  </a:lnTo>
                  <a:lnTo>
                    <a:pt x="535157" y="179"/>
                  </a:lnTo>
                  <a:lnTo>
                    <a:pt x="535157" y="193"/>
                  </a:lnTo>
                  <a:lnTo>
                    <a:pt x="538232" y="193"/>
                  </a:lnTo>
                  <a:lnTo>
                    <a:pt x="538232" y="208"/>
                  </a:lnTo>
                  <a:lnTo>
                    <a:pt x="541308" y="208"/>
                  </a:lnTo>
                  <a:lnTo>
                    <a:pt x="541308" y="225"/>
                  </a:lnTo>
                  <a:lnTo>
                    <a:pt x="544384" y="225"/>
                  </a:lnTo>
                  <a:lnTo>
                    <a:pt x="544384" y="242"/>
                  </a:lnTo>
                  <a:lnTo>
                    <a:pt x="547459" y="242"/>
                  </a:lnTo>
                  <a:lnTo>
                    <a:pt x="547459" y="261"/>
                  </a:lnTo>
                  <a:lnTo>
                    <a:pt x="550535" y="261"/>
                  </a:lnTo>
                  <a:lnTo>
                    <a:pt x="550535" y="281"/>
                  </a:lnTo>
                  <a:lnTo>
                    <a:pt x="553611" y="281"/>
                  </a:lnTo>
                  <a:lnTo>
                    <a:pt x="553611" y="301"/>
                  </a:lnTo>
                  <a:lnTo>
                    <a:pt x="556686" y="301"/>
                  </a:lnTo>
                  <a:lnTo>
                    <a:pt x="556686" y="324"/>
                  </a:lnTo>
                  <a:lnTo>
                    <a:pt x="559762" y="324"/>
                  </a:lnTo>
                  <a:lnTo>
                    <a:pt x="559762" y="350"/>
                  </a:lnTo>
                  <a:lnTo>
                    <a:pt x="562837" y="350"/>
                  </a:lnTo>
                  <a:lnTo>
                    <a:pt x="562837" y="377"/>
                  </a:lnTo>
                  <a:lnTo>
                    <a:pt x="565913" y="377"/>
                  </a:lnTo>
                  <a:lnTo>
                    <a:pt x="565913" y="407"/>
                  </a:lnTo>
                  <a:lnTo>
                    <a:pt x="568989" y="407"/>
                  </a:lnTo>
                  <a:lnTo>
                    <a:pt x="568989" y="440"/>
                  </a:lnTo>
                  <a:lnTo>
                    <a:pt x="572064" y="440"/>
                  </a:lnTo>
                  <a:lnTo>
                    <a:pt x="572064" y="474"/>
                  </a:lnTo>
                  <a:lnTo>
                    <a:pt x="575140" y="474"/>
                  </a:lnTo>
                  <a:lnTo>
                    <a:pt x="575140" y="511"/>
                  </a:lnTo>
                  <a:lnTo>
                    <a:pt x="578215" y="511"/>
                  </a:lnTo>
                  <a:lnTo>
                    <a:pt x="578215" y="550"/>
                  </a:lnTo>
                  <a:lnTo>
                    <a:pt x="581291" y="550"/>
                  </a:lnTo>
                  <a:lnTo>
                    <a:pt x="581291" y="591"/>
                  </a:lnTo>
                  <a:lnTo>
                    <a:pt x="584367" y="591"/>
                  </a:lnTo>
                  <a:lnTo>
                    <a:pt x="584367" y="635"/>
                  </a:lnTo>
                  <a:lnTo>
                    <a:pt x="587442" y="635"/>
                  </a:lnTo>
                  <a:lnTo>
                    <a:pt x="587442" y="683"/>
                  </a:lnTo>
                  <a:lnTo>
                    <a:pt x="590518" y="683"/>
                  </a:lnTo>
                  <a:lnTo>
                    <a:pt x="590518" y="736"/>
                  </a:lnTo>
                  <a:lnTo>
                    <a:pt x="593594" y="736"/>
                  </a:lnTo>
                  <a:lnTo>
                    <a:pt x="593594" y="793"/>
                  </a:lnTo>
                  <a:lnTo>
                    <a:pt x="596669" y="793"/>
                  </a:lnTo>
                  <a:lnTo>
                    <a:pt x="596669" y="855"/>
                  </a:lnTo>
                  <a:lnTo>
                    <a:pt x="599745" y="855"/>
                  </a:lnTo>
                  <a:lnTo>
                    <a:pt x="599745" y="922"/>
                  </a:lnTo>
                  <a:lnTo>
                    <a:pt x="602820" y="922"/>
                  </a:lnTo>
                  <a:lnTo>
                    <a:pt x="602820" y="994"/>
                  </a:lnTo>
                  <a:lnTo>
                    <a:pt x="605896" y="994"/>
                  </a:lnTo>
                  <a:lnTo>
                    <a:pt x="605896" y="1070"/>
                  </a:lnTo>
                  <a:lnTo>
                    <a:pt x="608972" y="1070"/>
                  </a:lnTo>
                  <a:lnTo>
                    <a:pt x="608972" y="1151"/>
                  </a:lnTo>
                  <a:lnTo>
                    <a:pt x="612047" y="1151"/>
                  </a:lnTo>
                  <a:lnTo>
                    <a:pt x="612047" y="1237"/>
                  </a:lnTo>
                  <a:lnTo>
                    <a:pt x="615123" y="1237"/>
                  </a:lnTo>
                  <a:lnTo>
                    <a:pt x="615123" y="1327"/>
                  </a:lnTo>
                  <a:lnTo>
                    <a:pt x="618198" y="1327"/>
                  </a:lnTo>
                  <a:lnTo>
                    <a:pt x="618198" y="1427"/>
                  </a:lnTo>
                  <a:lnTo>
                    <a:pt x="621274" y="1427"/>
                  </a:lnTo>
                  <a:lnTo>
                    <a:pt x="621274" y="1536"/>
                  </a:lnTo>
                  <a:lnTo>
                    <a:pt x="624350" y="1536"/>
                  </a:lnTo>
                  <a:lnTo>
                    <a:pt x="624350" y="1655"/>
                  </a:lnTo>
                  <a:lnTo>
                    <a:pt x="627425" y="1655"/>
                  </a:lnTo>
                  <a:lnTo>
                    <a:pt x="627425" y="1783"/>
                  </a:lnTo>
                  <a:lnTo>
                    <a:pt x="630501" y="1783"/>
                  </a:lnTo>
                  <a:lnTo>
                    <a:pt x="630501" y="1920"/>
                  </a:lnTo>
                  <a:lnTo>
                    <a:pt x="633577" y="1920"/>
                  </a:lnTo>
                  <a:lnTo>
                    <a:pt x="633577" y="2068"/>
                  </a:lnTo>
                  <a:lnTo>
                    <a:pt x="636652" y="2068"/>
                  </a:lnTo>
                  <a:lnTo>
                    <a:pt x="636652" y="2224"/>
                  </a:lnTo>
                  <a:lnTo>
                    <a:pt x="639728" y="2224"/>
                  </a:lnTo>
                  <a:lnTo>
                    <a:pt x="639728" y="2390"/>
                  </a:lnTo>
                  <a:lnTo>
                    <a:pt x="642803" y="2390"/>
                  </a:lnTo>
                  <a:lnTo>
                    <a:pt x="642803" y="2566"/>
                  </a:lnTo>
                  <a:lnTo>
                    <a:pt x="645879" y="2566"/>
                  </a:lnTo>
                  <a:lnTo>
                    <a:pt x="645879" y="2751"/>
                  </a:lnTo>
                  <a:lnTo>
                    <a:pt x="648955" y="2751"/>
                  </a:lnTo>
                  <a:lnTo>
                    <a:pt x="648955" y="2954"/>
                  </a:lnTo>
                  <a:lnTo>
                    <a:pt x="652030" y="2954"/>
                  </a:lnTo>
                  <a:lnTo>
                    <a:pt x="652030" y="3173"/>
                  </a:lnTo>
                  <a:lnTo>
                    <a:pt x="655106" y="3173"/>
                  </a:lnTo>
                  <a:lnTo>
                    <a:pt x="655106" y="3410"/>
                  </a:lnTo>
                  <a:lnTo>
                    <a:pt x="658181" y="3410"/>
                  </a:lnTo>
                  <a:lnTo>
                    <a:pt x="658181" y="3664"/>
                  </a:lnTo>
                  <a:lnTo>
                    <a:pt x="661257" y="3664"/>
                  </a:lnTo>
                  <a:lnTo>
                    <a:pt x="661257" y="3935"/>
                  </a:lnTo>
                  <a:lnTo>
                    <a:pt x="664333" y="3935"/>
                  </a:lnTo>
                  <a:lnTo>
                    <a:pt x="664333" y="4223"/>
                  </a:lnTo>
                  <a:lnTo>
                    <a:pt x="667408" y="4223"/>
                  </a:lnTo>
                  <a:lnTo>
                    <a:pt x="667408" y="4528"/>
                  </a:lnTo>
                  <a:lnTo>
                    <a:pt x="670484" y="4528"/>
                  </a:lnTo>
                  <a:lnTo>
                    <a:pt x="670484" y="4851"/>
                  </a:lnTo>
                  <a:lnTo>
                    <a:pt x="673560" y="4851"/>
                  </a:lnTo>
                  <a:lnTo>
                    <a:pt x="673560" y="5190"/>
                  </a:lnTo>
                  <a:lnTo>
                    <a:pt x="676635" y="5190"/>
                  </a:lnTo>
                  <a:lnTo>
                    <a:pt x="676635" y="5547"/>
                  </a:lnTo>
                  <a:lnTo>
                    <a:pt x="679711" y="5547"/>
                  </a:lnTo>
                  <a:lnTo>
                    <a:pt x="679711" y="5936"/>
                  </a:lnTo>
                  <a:lnTo>
                    <a:pt x="682786" y="5936"/>
                  </a:lnTo>
                  <a:lnTo>
                    <a:pt x="682786" y="6356"/>
                  </a:lnTo>
                  <a:lnTo>
                    <a:pt x="685862" y="6356"/>
                  </a:lnTo>
                  <a:lnTo>
                    <a:pt x="685862" y="6808"/>
                  </a:lnTo>
                  <a:lnTo>
                    <a:pt x="688938" y="6808"/>
                  </a:lnTo>
                  <a:lnTo>
                    <a:pt x="688938" y="7292"/>
                  </a:lnTo>
                  <a:lnTo>
                    <a:pt x="692013" y="7292"/>
                  </a:lnTo>
                  <a:lnTo>
                    <a:pt x="692013" y="7808"/>
                  </a:lnTo>
                  <a:lnTo>
                    <a:pt x="695089" y="7808"/>
                  </a:lnTo>
                  <a:lnTo>
                    <a:pt x="695089" y="8356"/>
                  </a:lnTo>
                  <a:lnTo>
                    <a:pt x="698164" y="8356"/>
                  </a:lnTo>
                  <a:lnTo>
                    <a:pt x="698164" y="8935"/>
                  </a:lnTo>
                  <a:lnTo>
                    <a:pt x="701240" y="8935"/>
                  </a:lnTo>
                  <a:lnTo>
                    <a:pt x="701240" y="9546"/>
                  </a:lnTo>
                  <a:lnTo>
                    <a:pt x="704316" y="9546"/>
                  </a:lnTo>
                  <a:lnTo>
                    <a:pt x="704316" y="10188"/>
                  </a:lnTo>
                  <a:lnTo>
                    <a:pt x="707391" y="10188"/>
                  </a:lnTo>
                  <a:lnTo>
                    <a:pt x="707391" y="10863"/>
                  </a:lnTo>
                  <a:lnTo>
                    <a:pt x="710467" y="10863"/>
                  </a:lnTo>
                  <a:lnTo>
                    <a:pt x="710467" y="11585"/>
                  </a:lnTo>
                  <a:lnTo>
                    <a:pt x="713543" y="11585"/>
                  </a:lnTo>
                  <a:lnTo>
                    <a:pt x="713543" y="12356"/>
                  </a:lnTo>
                  <a:lnTo>
                    <a:pt x="716618" y="12356"/>
                  </a:lnTo>
                  <a:lnTo>
                    <a:pt x="716618" y="13176"/>
                  </a:lnTo>
                  <a:lnTo>
                    <a:pt x="719694" y="13176"/>
                  </a:lnTo>
                  <a:lnTo>
                    <a:pt x="719694" y="14043"/>
                  </a:lnTo>
                  <a:lnTo>
                    <a:pt x="722769" y="14043"/>
                  </a:lnTo>
                  <a:lnTo>
                    <a:pt x="722769" y="14959"/>
                  </a:lnTo>
                  <a:lnTo>
                    <a:pt x="725845" y="14959"/>
                  </a:lnTo>
                  <a:lnTo>
                    <a:pt x="725845" y="15922"/>
                  </a:lnTo>
                  <a:lnTo>
                    <a:pt x="728921" y="15922"/>
                  </a:lnTo>
                  <a:lnTo>
                    <a:pt x="728921" y="16934"/>
                  </a:lnTo>
                  <a:lnTo>
                    <a:pt x="731996" y="16934"/>
                  </a:lnTo>
                  <a:lnTo>
                    <a:pt x="731996" y="17994"/>
                  </a:lnTo>
                  <a:lnTo>
                    <a:pt x="735072" y="17994"/>
                  </a:lnTo>
                  <a:lnTo>
                    <a:pt x="735072" y="19102"/>
                  </a:lnTo>
                  <a:lnTo>
                    <a:pt x="738148" y="19102"/>
                  </a:lnTo>
                  <a:lnTo>
                    <a:pt x="738148" y="20258"/>
                  </a:lnTo>
                  <a:lnTo>
                    <a:pt x="741223" y="20258"/>
                  </a:lnTo>
                  <a:lnTo>
                    <a:pt x="741223" y="21475"/>
                  </a:lnTo>
                  <a:lnTo>
                    <a:pt x="744299" y="21475"/>
                  </a:lnTo>
                  <a:lnTo>
                    <a:pt x="744299" y="22753"/>
                  </a:lnTo>
                  <a:lnTo>
                    <a:pt x="747374" y="22753"/>
                  </a:lnTo>
                  <a:lnTo>
                    <a:pt x="747374" y="24092"/>
                  </a:lnTo>
                  <a:lnTo>
                    <a:pt x="750450" y="24092"/>
                  </a:lnTo>
                  <a:lnTo>
                    <a:pt x="750450" y="25493"/>
                  </a:lnTo>
                  <a:lnTo>
                    <a:pt x="753526" y="25493"/>
                  </a:lnTo>
                  <a:lnTo>
                    <a:pt x="753526" y="26954"/>
                  </a:lnTo>
                  <a:lnTo>
                    <a:pt x="756601" y="26954"/>
                  </a:lnTo>
                  <a:lnTo>
                    <a:pt x="756601" y="28476"/>
                  </a:lnTo>
                  <a:lnTo>
                    <a:pt x="759677" y="28476"/>
                  </a:lnTo>
                  <a:lnTo>
                    <a:pt x="759677" y="30059"/>
                  </a:lnTo>
                  <a:lnTo>
                    <a:pt x="762752" y="30059"/>
                  </a:lnTo>
                  <a:lnTo>
                    <a:pt x="762752" y="31702"/>
                  </a:lnTo>
                  <a:lnTo>
                    <a:pt x="765828" y="31702"/>
                  </a:lnTo>
                  <a:lnTo>
                    <a:pt x="765828" y="33406"/>
                  </a:lnTo>
                  <a:lnTo>
                    <a:pt x="768904" y="33406"/>
                  </a:lnTo>
                  <a:lnTo>
                    <a:pt x="768904" y="35170"/>
                  </a:lnTo>
                  <a:lnTo>
                    <a:pt x="771979" y="35170"/>
                  </a:lnTo>
                  <a:lnTo>
                    <a:pt x="771979" y="36954"/>
                  </a:lnTo>
                  <a:lnTo>
                    <a:pt x="775055" y="36954"/>
                  </a:lnTo>
                  <a:lnTo>
                    <a:pt x="775055" y="38759"/>
                  </a:lnTo>
                  <a:lnTo>
                    <a:pt x="778131" y="38759"/>
                  </a:lnTo>
                  <a:lnTo>
                    <a:pt x="778131" y="40585"/>
                  </a:lnTo>
                  <a:lnTo>
                    <a:pt x="781206" y="40585"/>
                  </a:lnTo>
                  <a:lnTo>
                    <a:pt x="781206" y="42430"/>
                  </a:lnTo>
                  <a:lnTo>
                    <a:pt x="784282" y="42430"/>
                  </a:lnTo>
                  <a:lnTo>
                    <a:pt x="784282" y="44296"/>
                  </a:lnTo>
                  <a:lnTo>
                    <a:pt x="787357" y="44296"/>
                  </a:lnTo>
                  <a:lnTo>
                    <a:pt x="787357" y="46182"/>
                  </a:lnTo>
                  <a:lnTo>
                    <a:pt x="790433" y="46182"/>
                  </a:lnTo>
                  <a:lnTo>
                    <a:pt x="790433" y="48088"/>
                  </a:lnTo>
                  <a:lnTo>
                    <a:pt x="793509" y="48088"/>
                  </a:lnTo>
                  <a:lnTo>
                    <a:pt x="793509" y="50014"/>
                  </a:lnTo>
                  <a:lnTo>
                    <a:pt x="796584" y="50014"/>
                  </a:lnTo>
                  <a:lnTo>
                    <a:pt x="796584" y="51960"/>
                  </a:lnTo>
                  <a:lnTo>
                    <a:pt x="799660" y="51960"/>
                  </a:lnTo>
                  <a:lnTo>
                    <a:pt x="799660" y="53926"/>
                  </a:lnTo>
                  <a:lnTo>
                    <a:pt x="802735" y="53926"/>
                  </a:lnTo>
                  <a:lnTo>
                    <a:pt x="802735" y="55908"/>
                  </a:lnTo>
                  <a:lnTo>
                    <a:pt x="805811" y="55908"/>
                  </a:lnTo>
                  <a:lnTo>
                    <a:pt x="805811" y="57906"/>
                  </a:lnTo>
                  <a:lnTo>
                    <a:pt x="808887" y="57906"/>
                  </a:lnTo>
                  <a:lnTo>
                    <a:pt x="808887" y="59920"/>
                  </a:lnTo>
                  <a:lnTo>
                    <a:pt x="811962" y="59920"/>
                  </a:lnTo>
                  <a:lnTo>
                    <a:pt x="811962" y="61950"/>
                  </a:lnTo>
                  <a:lnTo>
                    <a:pt x="815038" y="61950"/>
                  </a:lnTo>
                  <a:lnTo>
                    <a:pt x="815038" y="63996"/>
                  </a:lnTo>
                  <a:lnTo>
                    <a:pt x="818114" y="63996"/>
                  </a:lnTo>
                  <a:lnTo>
                    <a:pt x="818114" y="66057"/>
                  </a:lnTo>
                  <a:lnTo>
                    <a:pt x="821189" y="66057"/>
                  </a:lnTo>
                  <a:lnTo>
                    <a:pt x="821189" y="68135"/>
                  </a:lnTo>
                  <a:lnTo>
                    <a:pt x="824265" y="68135"/>
                  </a:lnTo>
                  <a:lnTo>
                    <a:pt x="824265" y="70228"/>
                  </a:lnTo>
                  <a:lnTo>
                    <a:pt x="827340" y="70228"/>
                  </a:lnTo>
                  <a:lnTo>
                    <a:pt x="827340" y="72337"/>
                  </a:lnTo>
                  <a:lnTo>
                    <a:pt x="830416" y="72337"/>
                  </a:lnTo>
                  <a:lnTo>
                    <a:pt x="830416" y="74462"/>
                  </a:lnTo>
                  <a:lnTo>
                    <a:pt x="833492" y="74462"/>
                  </a:lnTo>
                  <a:lnTo>
                    <a:pt x="833492" y="76597"/>
                  </a:lnTo>
                  <a:lnTo>
                    <a:pt x="836567" y="76597"/>
                  </a:lnTo>
                  <a:lnTo>
                    <a:pt x="836567" y="78742"/>
                  </a:lnTo>
                  <a:lnTo>
                    <a:pt x="839643" y="78742"/>
                  </a:lnTo>
                  <a:lnTo>
                    <a:pt x="839643" y="80897"/>
                  </a:lnTo>
                  <a:lnTo>
                    <a:pt x="842718" y="80897"/>
                  </a:lnTo>
                  <a:lnTo>
                    <a:pt x="842718" y="83063"/>
                  </a:lnTo>
                  <a:lnTo>
                    <a:pt x="845794" y="83063"/>
                  </a:lnTo>
                  <a:lnTo>
                    <a:pt x="845794" y="85239"/>
                  </a:lnTo>
                  <a:lnTo>
                    <a:pt x="848870" y="85239"/>
                  </a:lnTo>
                  <a:lnTo>
                    <a:pt x="848870" y="87426"/>
                  </a:lnTo>
                  <a:lnTo>
                    <a:pt x="851945" y="87426"/>
                  </a:lnTo>
                  <a:lnTo>
                    <a:pt x="851945" y="89622"/>
                  </a:lnTo>
                  <a:lnTo>
                    <a:pt x="855021" y="89622"/>
                  </a:lnTo>
                  <a:lnTo>
                    <a:pt x="855021" y="91829"/>
                  </a:lnTo>
                  <a:lnTo>
                    <a:pt x="858097" y="91829"/>
                  </a:lnTo>
                  <a:lnTo>
                    <a:pt x="858097" y="94045"/>
                  </a:lnTo>
                  <a:lnTo>
                    <a:pt x="861172" y="94045"/>
                  </a:lnTo>
                  <a:lnTo>
                    <a:pt x="861172" y="96272"/>
                  </a:lnTo>
                  <a:lnTo>
                    <a:pt x="864248" y="96272"/>
                  </a:lnTo>
                  <a:lnTo>
                    <a:pt x="864248" y="98558"/>
                  </a:lnTo>
                  <a:lnTo>
                    <a:pt x="867323" y="98558"/>
                  </a:lnTo>
                  <a:lnTo>
                    <a:pt x="867323" y="100902"/>
                  </a:lnTo>
                  <a:lnTo>
                    <a:pt x="870399" y="100902"/>
                  </a:lnTo>
                  <a:lnTo>
                    <a:pt x="870399" y="103305"/>
                  </a:lnTo>
                  <a:lnTo>
                    <a:pt x="873475" y="103305"/>
                  </a:lnTo>
                  <a:lnTo>
                    <a:pt x="873475" y="105766"/>
                  </a:lnTo>
                  <a:lnTo>
                    <a:pt x="876550" y="105766"/>
                  </a:lnTo>
                  <a:lnTo>
                    <a:pt x="876550" y="108285"/>
                  </a:lnTo>
                  <a:lnTo>
                    <a:pt x="879626" y="108285"/>
                  </a:lnTo>
                  <a:lnTo>
                    <a:pt x="879626" y="110862"/>
                  </a:lnTo>
                  <a:lnTo>
                    <a:pt x="882701" y="110862"/>
                  </a:lnTo>
                  <a:lnTo>
                    <a:pt x="882701" y="113498"/>
                  </a:lnTo>
                  <a:lnTo>
                    <a:pt x="885777" y="113498"/>
                  </a:lnTo>
                  <a:lnTo>
                    <a:pt x="885777" y="116190"/>
                  </a:lnTo>
                  <a:lnTo>
                    <a:pt x="888853" y="116190"/>
                  </a:lnTo>
                  <a:lnTo>
                    <a:pt x="888853" y="118940"/>
                  </a:lnTo>
                  <a:lnTo>
                    <a:pt x="891928" y="118940"/>
                  </a:lnTo>
                  <a:lnTo>
                    <a:pt x="891928" y="121748"/>
                  </a:lnTo>
                  <a:lnTo>
                    <a:pt x="895004" y="121748"/>
                  </a:lnTo>
                  <a:lnTo>
                    <a:pt x="895004" y="124654"/>
                  </a:lnTo>
                  <a:lnTo>
                    <a:pt x="898080" y="124654"/>
                  </a:lnTo>
                  <a:lnTo>
                    <a:pt x="898080" y="127658"/>
                  </a:lnTo>
                  <a:lnTo>
                    <a:pt x="901155" y="127658"/>
                  </a:lnTo>
                  <a:lnTo>
                    <a:pt x="901155" y="130760"/>
                  </a:lnTo>
                  <a:lnTo>
                    <a:pt x="904231" y="130760"/>
                  </a:lnTo>
                  <a:lnTo>
                    <a:pt x="904231" y="133959"/>
                  </a:lnTo>
                  <a:lnTo>
                    <a:pt x="907306" y="133959"/>
                  </a:lnTo>
                  <a:lnTo>
                    <a:pt x="907306" y="137255"/>
                  </a:lnTo>
                  <a:lnTo>
                    <a:pt x="910382" y="137255"/>
                  </a:lnTo>
                  <a:lnTo>
                    <a:pt x="910382" y="140648"/>
                  </a:lnTo>
                  <a:lnTo>
                    <a:pt x="913458" y="140648"/>
                  </a:lnTo>
                  <a:lnTo>
                    <a:pt x="913458" y="144137"/>
                  </a:lnTo>
                  <a:lnTo>
                    <a:pt x="916533" y="144137"/>
                  </a:lnTo>
                  <a:lnTo>
                    <a:pt x="916533" y="147722"/>
                  </a:lnTo>
                  <a:lnTo>
                    <a:pt x="919609" y="147722"/>
                  </a:lnTo>
                  <a:lnTo>
                    <a:pt x="919609" y="151403"/>
                  </a:lnTo>
                  <a:lnTo>
                    <a:pt x="922685" y="151403"/>
                  </a:lnTo>
                  <a:lnTo>
                    <a:pt x="922685" y="155178"/>
                  </a:lnTo>
                  <a:lnTo>
                    <a:pt x="925760" y="155178"/>
                  </a:lnTo>
                  <a:lnTo>
                    <a:pt x="925760" y="159059"/>
                  </a:lnTo>
                  <a:lnTo>
                    <a:pt x="928836" y="159059"/>
                  </a:lnTo>
                  <a:lnTo>
                    <a:pt x="928836" y="163046"/>
                  </a:lnTo>
                  <a:lnTo>
                    <a:pt x="931911" y="163046"/>
                  </a:lnTo>
                  <a:lnTo>
                    <a:pt x="931911" y="167138"/>
                  </a:lnTo>
                  <a:lnTo>
                    <a:pt x="934987" y="167138"/>
                  </a:lnTo>
                  <a:lnTo>
                    <a:pt x="934987" y="171334"/>
                  </a:lnTo>
                  <a:lnTo>
                    <a:pt x="938063" y="171334"/>
                  </a:lnTo>
                  <a:lnTo>
                    <a:pt x="938063" y="175634"/>
                  </a:lnTo>
                  <a:lnTo>
                    <a:pt x="941138" y="175634"/>
                  </a:lnTo>
                  <a:lnTo>
                    <a:pt x="941138" y="180037"/>
                  </a:lnTo>
                  <a:lnTo>
                    <a:pt x="944214" y="180037"/>
                  </a:lnTo>
                  <a:lnTo>
                    <a:pt x="944214" y="184543"/>
                  </a:lnTo>
                  <a:lnTo>
                    <a:pt x="947289" y="184543"/>
                  </a:lnTo>
                  <a:lnTo>
                    <a:pt x="947289" y="189151"/>
                  </a:lnTo>
                  <a:lnTo>
                    <a:pt x="950365" y="189151"/>
                  </a:lnTo>
                  <a:lnTo>
                    <a:pt x="950365" y="193861"/>
                  </a:lnTo>
                  <a:lnTo>
                    <a:pt x="953441" y="193861"/>
                  </a:lnTo>
                  <a:lnTo>
                    <a:pt x="953441" y="198671"/>
                  </a:lnTo>
                  <a:lnTo>
                    <a:pt x="956516" y="198671"/>
                  </a:lnTo>
                  <a:lnTo>
                    <a:pt x="956516" y="203601"/>
                  </a:lnTo>
                  <a:lnTo>
                    <a:pt x="959592" y="203601"/>
                  </a:lnTo>
                  <a:lnTo>
                    <a:pt x="959592" y="208648"/>
                  </a:lnTo>
                  <a:lnTo>
                    <a:pt x="962668" y="208648"/>
                  </a:lnTo>
                  <a:lnTo>
                    <a:pt x="962668" y="213812"/>
                  </a:lnTo>
                  <a:lnTo>
                    <a:pt x="965743" y="213812"/>
                  </a:lnTo>
                  <a:lnTo>
                    <a:pt x="965743" y="219092"/>
                  </a:lnTo>
                  <a:lnTo>
                    <a:pt x="968819" y="219092"/>
                  </a:lnTo>
                  <a:lnTo>
                    <a:pt x="968819" y="224488"/>
                  </a:lnTo>
                  <a:lnTo>
                    <a:pt x="971894" y="224488"/>
                  </a:lnTo>
                  <a:lnTo>
                    <a:pt x="971894" y="229999"/>
                  </a:lnTo>
                  <a:lnTo>
                    <a:pt x="974970" y="229999"/>
                  </a:lnTo>
                  <a:lnTo>
                    <a:pt x="974970" y="235623"/>
                  </a:lnTo>
                  <a:lnTo>
                    <a:pt x="978046" y="235623"/>
                  </a:lnTo>
                  <a:lnTo>
                    <a:pt x="978046" y="241361"/>
                  </a:lnTo>
                  <a:lnTo>
                    <a:pt x="981121" y="241361"/>
                  </a:lnTo>
                  <a:lnTo>
                    <a:pt x="981121" y="247211"/>
                  </a:lnTo>
                  <a:lnTo>
                    <a:pt x="984197" y="247211"/>
                  </a:lnTo>
                  <a:lnTo>
                    <a:pt x="984197" y="253172"/>
                  </a:lnTo>
                  <a:lnTo>
                    <a:pt x="987272" y="253172"/>
                  </a:lnTo>
                  <a:lnTo>
                    <a:pt x="987272" y="259215"/>
                  </a:lnTo>
                  <a:lnTo>
                    <a:pt x="990348" y="259215"/>
                  </a:lnTo>
                  <a:lnTo>
                    <a:pt x="990348" y="265340"/>
                  </a:lnTo>
                  <a:lnTo>
                    <a:pt x="993424" y="265340"/>
                  </a:lnTo>
                  <a:lnTo>
                    <a:pt x="993424" y="271545"/>
                  </a:lnTo>
                  <a:lnTo>
                    <a:pt x="996499" y="271545"/>
                  </a:lnTo>
                  <a:lnTo>
                    <a:pt x="996499" y="277831"/>
                  </a:lnTo>
                  <a:lnTo>
                    <a:pt x="999575" y="277831"/>
                  </a:lnTo>
                  <a:lnTo>
                    <a:pt x="999575" y="284196"/>
                  </a:lnTo>
                  <a:lnTo>
                    <a:pt x="1002651" y="284196"/>
                  </a:lnTo>
                  <a:lnTo>
                    <a:pt x="1002651" y="290639"/>
                  </a:lnTo>
                  <a:lnTo>
                    <a:pt x="1005726" y="290639"/>
                  </a:lnTo>
                  <a:lnTo>
                    <a:pt x="1005726" y="297160"/>
                  </a:lnTo>
                  <a:lnTo>
                    <a:pt x="1008802" y="297160"/>
                  </a:lnTo>
                  <a:lnTo>
                    <a:pt x="1008802" y="303759"/>
                  </a:lnTo>
                  <a:lnTo>
                    <a:pt x="1011877" y="303759"/>
                  </a:lnTo>
                  <a:lnTo>
                    <a:pt x="1011877" y="310434"/>
                  </a:lnTo>
                  <a:lnTo>
                    <a:pt x="1014953" y="310434"/>
                  </a:lnTo>
                  <a:lnTo>
                    <a:pt x="1014953" y="317185"/>
                  </a:lnTo>
                  <a:lnTo>
                    <a:pt x="1018029" y="317185"/>
                  </a:lnTo>
                  <a:lnTo>
                    <a:pt x="1018029" y="324000"/>
                  </a:lnTo>
                  <a:lnTo>
                    <a:pt x="1021104" y="324000"/>
                  </a:lnTo>
                  <a:lnTo>
                    <a:pt x="1021104" y="330879"/>
                  </a:lnTo>
                  <a:lnTo>
                    <a:pt x="1024180" y="330879"/>
                  </a:lnTo>
                  <a:lnTo>
                    <a:pt x="1024180" y="337822"/>
                  </a:lnTo>
                  <a:lnTo>
                    <a:pt x="1027255" y="337822"/>
                  </a:lnTo>
                  <a:lnTo>
                    <a:pt x="1027255" y="344827"/>
                  </a:lnTo>
                  <a:lnTo>
                    <a:pt x="1030331" y="344827"/>
                  </a:lnTo>
                  <a:lnTo>
                    <a:pt x="1030331" y="351895"/>
                  </a:lnTo>
                  <a:lnTo>
                    <a:pt x="1033407" y="351895"/>
                  </a:lnTo>
                  <a:lnTo>
                    <a:pt x="1033407" y="359023"/>
                  </a:lnTo>
                  <a:lnTo>
                    <a:pt x="1036482" y="359023"/>
                  </a:lnTo>
                  <a:lnTo>
                    <a:pt x="1036482" y="366213"/>
                  </a:lnTo>
                  <a:lnTo>
                    <a:pt x="1039558" y="366213"/>
                  </a:lnTo>
                  <a:lnTo>
                    <a:pt x="1039558" y="373462"/>
                  </a:lnTo>
                  <a:lnTo>
                    <a:pt x="1042634" y="373462"/>
                  </a:lnTo>
                  <a:lnTo>
                    <a:pt x="1042634" y="380770"/>
                  </a:lnTo>
                  <a:lnTo>
                    <a:pt x="1045709" y="380770"/>
                  </a:lnTo>
                  <a:lnTo>
                    <a:pt x="1045709" y="388137"/>
                  </a:lnTo>
                  <a:lnTo>
                    <a:pt x="1048785" y="388137"/>
                  </a:lnTo>
                  <a:lnTo>
                    <a:pt x="1048785" y="395537"/>
                  </a:lnTo>
                  <a:lnTo>
                    <a:pt x="1051860" y="395537"/>
                  </a:lnTo>
                  <a:lnTo>
                    <a:pt x="1051860" y="402970"/>
                  </a:lnTo>
                  <a:lnTo>
                    <a:pt x="1054936" y="402970"/>
                  </a:lnTo>
                  <a:lnTo>
                    <a:pt x="1054936" y="410434"/>
                  </a:lnTo>
                  <a:lnTo>
                    <a:pt x="1058012" y="410434"/>
                  </a:lnTo>
                  <a:lnTo>
                    <a:pt x="1058012" y="417929"/>
                  </a:lnTo>
                  <a:lnTo>
                    <a:pt x="1061087" y="417929"/>
                  </a:lnTo>
                  <a:lnTo>
                    <a:pt x="1061087" y="425456"/>
                  </a:lnTo>
                  <a:lnTo>
                    <a:pt x="1064163" y="425456"/>
                  </a:lnTo>
                  <a:lnTo>
                    <a:pt x="1064163" y="433013"/>
                  </a:lnTo>
                  <a:lnTo>
                    <a:pt x="1067238" y="433013"/>
                  </a:lnTo>
                  <a:lnTo>
                    <a:pt x="1067238" y="440600"/>
                  </a:lnTo>
                  <a:lnTo>
                    <a:pt x="1070314" y="440600"/>
                  </a:lnTo>
                  <a:lnTo>
                    <a:pt x="1070314" y="448217"/>
                  </a:lnTo>
                  <a:lnTo>
                    <a:pt x="1073390" y="448217"/>
                  </a:lnTo>
                  <a:lnTo>
                    <a:pt x="1073390" y="455862"/>
                  </a:lnTo>
                  <a:lnTo>
                    <a:pt x="1076465" y="455862"/>
                  </a:lnTo>
                  <a:lnTo>
                    <a:pt x="1076465" y="463537"/>
                  </a:lnTo>
                  <a:lnTo>
                    <a:pt x="1079541" y="463537"/>
                  </a:lnTo>
                  <a:lnTo>
                    <a:pt x="1079541" y="471077"/>
                  </a:lnTo>
                  <a:lnTo>
                    <a:pt x="1082617" y="471077"/>
                  </a:lnTo>
                  <a:lnTo>
                    <a:pt x="1082617" y="478486"/>
                  </a:lnTo>
                  <a:lnTo>
                    <a:pt x="1085692" y="478486"/>
                  </a:lnTo>
                  <a:lnTo>
                    <a:pt x="1085692" y="485763"/>
                  </a:lnTo>
                  <a:lnTo>
                    <a:pt x="1088768" y="485763"/>
                  </a:lnTo>
                  <a:lnTo>
                    <a:pt x="1088768" y="492910"/>
                  </a:lnTo>
                  <a:lnTo>
                    <a:pt x="1091843" y="492910"/>
                  </a:lnTo>
                  <a:lnTo>
                    <a:pt x="1091843" y="499928"/>
                  </a:lnTo>
                  <a:lnTo>
                    <a:pt x="1094919" y="499928"/>
                  </a:lnTo>
                  <a:lnTo>
                    <a:pt x="1094919" y="506818"/>
                  </a:lnTo>
                  <a:lnTo>
                    <a:pt x="1097995" y="506818"/>
                  </a:lnTo>
                  <a:lnTo>
                    <a:pt x="1097995" y="513581"/>
                  </a:lnTo>
                  <a:lnTo>
                    <a:pt x="1101070" y="513581"/>
                  </a:lnTo>
                  <a:lnTo>
                    <a:pt x="1101070" y="520218"/>
                  </a:lnTo>
                  <a:lnTo>
                    <a:pt x="1104146" y="520218"/>
                  </a:lnTo>
                  <a:lnTo>
                    <a:pt x="1104146" y="526730"/>
                  </a:lnTo>
                  <a:lnTo>
                    <a:pt x="1107222" y="526730"/>
                  </a:lnTo>
                  <a:lnTo>
                    <a:pt x="1107222" y="533119"/>
                  </a:lnTo>
                  <a:lnTo>
                    <a:pt x="1110297" y="533119"/>
                  </a:lnTo>
                  <a:lnTo>
                    <a:pt x="1110297" y="539341"/>
                  </a:lnTo>
                  <a:lnTo>
                    <a:pt x="1113373" y="539341"/>
                  </a:lnTo>
                  <a:lnTo>
                    <a:pt x="1113373" y="545398"/>
                  </a:lnTo>
                  <a:lnTo>
                    <a:pt x="1116448" y="545398"/>
                  </a:lnTo>
                  <a:lnTo>
                    <a:pt x="1116448" y="551291"/>
                  </a:lnTo>
                  <a:lnTo>
                    <a:pt x="1119524" y="551291"/>
                  </a:lnTo>
                  <a:lnTo>
                    <a:pt x="1119524" y="557021"/>
                  </a:lnTo>
                  <a:lnTo>
                    <a:pt x="1122600" y="557021"/>
                  </a:lnTo>
                  <a:lnTo>
                    <a:pt x="1122600" y="562590"/>
                  </a:lnTo>
                  <a:lnTo>
                    <a:pt x="1125675" y="562590"/>
                  </a:lnTo>
                  <a:lnTo>
                    <a:pt x="1125675" y="567999"/>
                  </a:lnTo>
                  <a:lnTo>
                    <a:pt x="1128751" y="567999"/>
                  </a:lnTo>
                  <a:lnTo>
                    <a:pt x="1128751" y="573249"/>
                  </a:lnTo>
                  <a:lnTo>
                    <a:pt x="1131826" y="573249"/>
                  </a:lnTo>
                  <a:lnTo>
                    <a:pt x="1131826" y="578340"/>
                  </a:lnTo>
                  <a:lnTo>
                    <a:pt x="1134902" y="578340"/>
                  </a:lnTo>
                  <a:lnTo>
                    <a:pt x="1134902" y="583275"/>
                  </a:lnTo>
                  <a:lnTo>
                    <a:pt x="1137978" y="583275"/>
                  </a:lnTo>
                  <a:lnTo>
                    <a:pt x="1137978" y="588054"/>
                  </a:lnTo>
                  <a:lnTo>
                    <a:pt x="1141053" y="588054"/>
                  </a:lnTo>
                  <a:lnTo>
                    <a:pt x="1141053" y="592738"/>
                  </a:lnTo>
                  <a:lnTo>
                    <a:pt x="1144129" y="592738"/>
                  </a:lnTo>
                  <a:lnTo>
                    <a:pt x="1144129" y="597327"/>
                  </a:lnTo>
                  <a:lnTo>
                    <a:pt x="1147205" y="597327"/>
                  </a:lnTo>
                  <a:lnTo>
                    <a:pt x="1147205" y="601822"/>
                  </a:lnTo>
                  <a:lnTo>
                    <a:pt x="1150280" y="601822"/>
                  </a:lnTo>
                  <a:lnTo>
                    <a:pt x="1150280" y="606224"/>
                  </a:lnTo>
                  <a:lnTo>
                    <a:pt x="1153356" y="606224"/>
                  </a:lnTo>
                  <a:lnTo>
                    <a:pt x="1153356" y="610533"/>
                  </a:lnTo>
                  <a:lnTo>
                    <a:pt x="1156431" y="610533"/>
                  </a:lnTo>
                  <a:lnTo>
                    <a:pt x="1156431" y="614750"/>
                  </a:lnTo>
                  <a:lnTo>
                    <a:pt x="1159507" y="614750"/>
                  </a:lnTo>
                  <a:lnTo>
                    <a:pt x="1159507" y="618875"/>
                  </a:lnTo>
                  <a:lnTo>
                    <a:pt x="1162583" y="618875"/>
                  </a:lnTo>
                  <a:lnTo>
                    <a:pt x="1162583" y="622908"/>
                  </a:lnTo>
                  <a:lnTo>
                    <a:pt x="1165658" y="622908"/>
                  </a:lnTo>
                  <a:lnTo>
                    <a:pt x="1165658" y="626851"/>
                  </a:lnTo>
                  <a:lnTo>
                    <a:pt x="1168734" y="626851"/>
                  </a:lnTo>
                  <a:lnTo>
                    <a:pt x="1168734" y="630704"/>
                  </a:lnTo>
                  <a:lnTo>
                    <a:pt x="1171809" y="630704"/>
                  </a:lnTo>
                  <a:lnTo>
                    <a:pt x="1171809" y="634479"/>
                  </a:lnTo>
                  <a:lnTo>
                    <a:pt x="1174885" y="634479"/>
                  </a:lnTo>
                  <a:lnTo>
                    <a:pt x="1174885" y="638178"/>
                  </a:lnTo>
                  <a:lnTo>
                    <a:pt x="1177961" y="638178"/>
                  </a:lnTo>
                  <a:lnTo>
                    <a:pt x="1177961" y="641800"/>
                  </a:lnTo>
                  <a:lnTo>
                    <a:pt x="1181036" y="641800"/>
                  </a:lnTo>
                  <a:lnTo>
                    <a:pt x="1181036" y="645347"/>
                  </a:lnTo>
                  <a:lnTo>
                    <a:pt x="1184112" y="645347"/>
                  </a:lnTo>
                  <a:lnTo>
                    <a:pt x="1184112" y="648818"/>
                  </a:lnTo>
                  <a:lnTo>
                    <a:pt x="1187188" y="648818"/>
                  </a:lnTo>
                  <a:lnTo>
                    <a:pt x="1187188" y="652213"/>
                  </a:lnTo>
                  <a:lnTo>
                    <a:pt x="1190263" y="652213"/>
                  </a:lnTo>
                  <a:lnTo>
                    <a:pt x="1190263" y="655534"/>
                  </a:lnTo>
                  <a:lnTo>
                    <a:pt x="1193339" y="655534"/>
                  </a:lnTo>
                  <a:lnTo>
                    <a:pt x="1193339" y="658781"/>
                  </a:lnTo>
                  <a:lnTo>
                    <a:pt x="1196414" y="658781"/>
                  </a:lnTo>
                  <a:lnTo>
                    <a:pt x="1196414" y="661953"/>
                  </a:lnTo>
                  <a:lnTo>
                    <a:pt x="1199490" y="661953"/>
                  </a:lnTo>
                  <a:lnTo>
                    <a:pt x="1199490" y="665052"/>
                  </a:lnTo>
                  <a:lnTo>
                    <a:pt x="1202566" y="665052"/>
                  </a:lnTo>
                  <a:lnTo>
                    <a:pt x="1202566" y="668068"/>
                  </a:lnTo>
                  <a:lnTo>
                    <a:pt x="1205641" y="668068"/>
                  </a:lnTo>
                  <a:lnTo>
                    <a:pt x="1205641" y="671002"/>
                  </a:lnTo>
                  <a:lnTo>
                    <a:pt x="1208717" y="671002"/>
                  </a:lnTo>
                  <a:lnTo>
                    <a:pt x="1208717" y="673854"/>
                  </a:lnTo>
                  <a:lnTo>
                    <a:pt x="1211792" y="673854"/>
                  </a:lnTo>
                  <a:lnTo>
                    <a:pt x="1211792" y="676625"/>
                  </a:lnTo>
                  <a:lnTo>
                    <a:pt x="1214868" y="676625"/>
                  </a:lnTo>
                  <a:lnTo>
                    <a:pt x="1214868" y="679314"/>
                  </a:lnTo>
                  <a:lnTo>
                    <a:pt x="1217944" y="679314"/>
                  </a:lnTo>
                  <a:lnTo>
                    <a:pt x="1217944" y="681923"/>
                  </a:lnTo>
                  <a:lnTo>
                    <a:pt x="1221019" y="681923"/>
                  </a:lnTo>
                  <a:lnTo>
                    <a:pt x="1221019" y="684451"/>
                  </a:lnTo>
                  <a:lnTo>
                    <a:pt x="1224095" y="684451"/>
                  </a:lnTo>
                  <a:lnTo>
                    <a:pt x="1224095" y="686899"/>
                  </a:lnTo>
                  <a:lnTo>
                    <a:pt x="1227171" y="686899"/>
                  </a:lnTo>
                  <a:lnTo>
                    <a:pt x="1227171" y="689267"/>
                  </a:lnTo>
                  <a:lnTo>
                    <a:pt x="1230246" y="689267"/>
                  </a:lnTo>
                  <a:lnTo>
                    <a:pt x="1230246" y="691556"/>
                  </a:lnTo>
                  <a:lnTo>
                    <a:pt x="1233322" y="691556"/>
                  </a:lnTo>
                  <a:lnTo>
                    <a:pt x="1233322" y="693806"/>
                  </a:lnTo>
                  <a:lnTo>
                    <a:pt x="1236397" y="693806"/>
                  </a:lnTo>
                  <a:lnTo>
                    <a:pt x="1236397" y="696019"/>
                  </a:lnTo>
                  <a:lnTo>
                    <a:pt x="1239473" y="696019"/>
                  </a:lnTo>
                  <a:lnTo>
                    <a:pt x="1239473" y="698194"/>
                  </a:lnTo>
                  <a:lnTo>
                    <a:pt x="1242549" y="698194"/>
                  </a:lnTo>
                  <a:lnTo>
                    <a:pt x="1242549" y="700332"/>
                  </a:lnTo>
                  <a:lnTo>
                    <a:pt x="1245624" y="700332"/>
                  </a:lnTo>
                  <a:lnTo>
                    <a:pt x="1245624" y="702432"/>
                  </a:lnTo>
                  <a:lnTo>
                    <a:pt x="1248700" y="702432"/>
                  </a:lnTo>
                  <a:lnTo>
                    <a:pt x="1248700" y="704494"/>
                  </a:lnTo>
                  <a:lnTo>
                    <a:pt x="1251775" y="704494"/>
                  </a:lnTo>
                  <a:lnTo>
                    <a:pt x="1251775" y="706520"/>
                  </a:lnTo>
                  <a:lnTo>
                    <a:pt x="1254851" y="706520"/>
                  </a:lnTo>
                  <a:lnTo>
                    <a:pt x="1254851" y="708508"/>
                  </a:lnTo>
                  <a:lnTo>
                    <a:pt x="1257927" y="708508"/>
                  </a:lnTo>
                  <a:lnTo>
                    <a:pt x="1257927" y="710460"/>
                  </a:lnTo>
                  <a:lnTo>
                    <a:pt x="1261002" y="710460"/>
                  </a:lnTo>
                  <a:lnTo>
                    <a:pt x="1261002" y="712374"/>
                  </a:lnTo>
                  <a:lnTo>
                    <a:pt x="1264078" y="712374"/>
                  </a:lnTo>
                  <a:lnTo>
                    <a:pt x="1264078" y="714295"/>
                  </a:lnTo>
                  <a:lnTo>
                    <a:pt x="1267154" y="714295"/>
                  </a:lnTo>
                  <a:lnTo>
                    <a:pt x="1267154" y="716222"/>
                  </a:lnTo>
                  <a:lnTo>
                    <a:pt x="1270229" y="716222"/>
                  </a:lnTo>
                  <a:lnTo>
                    <a:pt x="1270229" y="718156"/>
                  </a:lnTo>
                  <a:lnTo>
                    <a:pt x="1273305" y="718156"/>
                  </a:lnTo>
                  <a:lnTo>
                    <a:pt x="1273305" y="720096"/>
                  </a:lnTo>
                  <a:lnTo>
                    <a:pt x="1276380" y="720096"/>
                  </a:lnTo>
                  <a:lnTo>
                    <a:pt x="1276380" y="722043"/>
                  </a:lnTo>
                  <a:lnTo>
                    <a:pt x="1279456" y="722043"/>
                  </a:lnTo>
                  <a:lnTo>
                    <a:pt x="1279456" y="723996"/>
                  </a:lnTo>
                  <a:lnTo>
                    <a:pt x="1282532" y="723996"/>
                  </a:lnTo>
                  <a:lnTo>
                    <a:pt x="1282532" y="725955"/>
                  </a:lnTo>
                  <a:lnTo>
                    <a:pt x="1285607" y="725955"/>
                  </a:lnTo>
                  <a:lnTo>
                    <a:pt x="1285607" y="727920"/>
                  </a:lnTo>
                  <a:lnTo>
                    <a:pt x="1288683" y="727920"/>
                  </a:lnTo>
                  <a:lnTo>
                    <a:pt x="1288683" y="729892"/>
                  </a:lnTo>
                  <a:lnTo>
                    <a:pt x="1291759" y="729892"/>
                  </a:lnTo>
                  <a:lnTo>
                    <a:pt x="1291759" y="731870"/>
                  </a:lnTo>
                  <a:lnTo>
                    <a:pt x="1294834" y="731870"/>
                  </a:lnTo>
                  <a:lnTo>
                    <a:pt x="1294834" y="733882"/>
                  </a:lnTo>
                  <a:lnTo>
                    <a:pt x="1297910" y="733882"/>
                  </a:lnTo>
                  <a:lnTo>
                    <a:pt x="1297910" y="735927"/>
                  </a:lnTo>
                  <a:lnTo>
                    <a:pt x="1300985" y="735927"/>
                  </a:lnTo>
                  <a:lnTo>
                    <a:pt x="1300985" y="738006"/>
                  </a:lnTo>
                  <a:lnTo>
                    <a:pt x="1304061" y="738006"/>
                  </a:lnTo>
                  <a:lnTo>
                    <a:pt x="1304061" y="740118"/>
                  </a:lnTo>
                  <a:lnTo>
                    <a:pt x="1307137" y="740118"/>
                  </a:lnTo>
                  <a:lnTo>
                    <a:pt x="1307137" y="742263"/>
                  </a:lnTo>
                  <a:lnTo>
                    <a:pt x="1310212" y="742263"/>
                  </a:lnTo>
                  <a:lnTo>
                    <a:pt x="1310212" y="744442"/>
                  </a:lnTo>
                  <a:lnTo>
                    <a:pt x="1313288" y="744442"/>
                  </a:lnTo>
                  <a:lnTo>
                    <a:pt x="1313288" y="746654"/>
                  </a:lnTo>
                  <a:lnTo>
                    <a:pt x="1316363" y="746654"/>
                  </a:lnTo>
                  <a:lnTo>
                    <a:pt x="1316363" y="748898"/>
                  </a:lnTo>
                  <a:lnTo>
                    <a:pt x="1319439" y="748898"/>
                  </a:lnTo>
                  <a:lnTo>
                    <a:pt x="1319439" y="751175"/>
                  </a:lnTo>
                  <a:lnTo>
                    <a:pt x="1322515" y="751175"/>
                  </a:lnTo>
                  <a:lnTo>
                    <a:pt x="1322515" y="753485"/>
                  </a:lnTo>
                  <a:lnTo>
                    <a:pt x="1325590" y="753485"/>
                  </a:lnTo>
                  <a:lnTo>
                    <a:pt x="1325590" y="755858"/>
                  </a:lnTo>
                  <a:lnTo>
                    <a:pt x="1328666" y="755858"/>
                  </a:lnTo>
                  <a:lnTo>
                    <a:pt x="1328666" y="758292"/>
                  </a:lnTo>
                  <a:lnTo>
                    <a:pt x="1331742" y="758292"/>
                  </a:lnTo>
                  <a:lnTo>
                    <a:pt x="1331742" y="760789"/>
                  </a:lnTo>
                  <a:lnTo>
                    <a:pt x="1334817" y="760789"/>
                  </a:lnTo>
                  <a:lnTo>
                    <a:pt x="1334817" y="763346"/>
                  </a:lnTo>
                  <a:lnTo>
                    <a:pt x="1337893" y="763346"/>
                  </a:lnTo>
                  <a:lnTo>
                    <a:pt x="1337893" y="765966"/>
                  </a:lnTo>
                  <a:lnTo>
                    <a:pt x="1340968" y="765966"/>
                  </a:lnTo>
                  <a:lnTo>
                    <a:pt x="1340968" y="768646"/>
                  </a:lnTo>
                  <a:lnTo>
                    <a:pt x="1344044" y="768646"/>
                  </a:lnTo>
                  <a:lnTo>
                    <a:pt x="1344044" y="771387"/>
                  </a:lnTo>
                  <a:lnTo>
                    <a:pt x="1347120" y="771387"/>
                  </a:lnTo>
                  <a:lnTo>
                    <a:pt x="1347120" y="774189"/>
                  </a:lnTo>
                  <a:lnTo>
                    <a:pt x="1350195" y="774189"/>
                  </a:lnTo>
                  <a:lnTo>
                    <a:pt x="1350195" y="777051"/>
                  </a:lnTo>
                  <a:lnTo>
                    <a:pt x="1353271" y="777051"/>
                  </a:lnTo>
                  <a:lnTo>
                    <a:pt x="1353271" y="779973"/>
                  </a:lnTo>
                  <a:lnTo>
                    <a:pt x="1356346" y="779973"/>
                  </a:lnTo>
                  <a:lnTo>
                    <a:pt x="1356346" y="782933"/>
                  </a:lnTo>
                  <a:lnTo>
                    <a:pt x="1359422" y="782933"/>
                  </a:lnTo>
                  <a:lnTo>
                    <a:pt x="1359422" y="785931"/>
                  </a:lnTo>
                  <a:lnTo>
                    <a:pt x="1362498" y="785931"/>
                  </a:lnTo>
                  <a:lnTo>
                    <a:pt x="1362498" y="788966"/>
                  </a:lnTo>
                  <a:lnTo>
                    <a:pt x="1365573" y="788966"/>
                  </a:lnTo>
                  <a:lnTo>
                    <a:pt x="1365573" y="792038"/>
                  </a:lnTo>
                  <a:lnTo>
                    <a:pt x="1368649" y="792038"/>
                  </a:lnTo>
                  <a:lnTo>
                    <a:pt x="1368649" y="795148"/>
                  </a:lnTo>
                  <a:lnTo>
                    <a:pt x="1371725" y="795148"/>
                  </a:lnTo>
                  <a:lnTo>
                    <a:pt x="1371725" y="798294"/>
                  </a:lnTo>
                  <a:lnTo>
                    <a:pt x="1374800" y="798294"/>
                  </a:lnTo>
                  <a:lnTo>
                    <a:pt x="1374800" y="801477"/>
                  </a:lnTo>
                  <a:lnTo>
                    <a:pt x="1377876" y="801477"/>
                  </a:lnTo>
                  <a:lnTo>
                    <a:pt x="1377876" y="804697"/>
                  </a:lnTo>
                  <a:lnTo>
                    <a:pt x="1380951" y="804697"/>
                  </a:lnTo>
                  <a:lnTo>
                    <a:pt x="1380951" y="807953"/>
                  </a:lnTo>
                  <a:lnTo>
                    <a:pt x="1384027" y="807953"/>
                  </a:lnTo>
                  <a:lnTo>
                    <a:pt x="1384027" y="811244"/>
                  </a:lnTo>
                  <a:lnTo>
                    <a:pt x="1387103" y="811244"/>
                  </a:lnTo>
                  <a:lnTo>
                    <a:pt x="1387103" y="814565"/>
                  </a:lnTo>
                  <a:lnTo>
                    <a:pt x="1390178" y="814565"/>
                  </a:lnTo>
                  <a:lnTo>
                    <a:pt x="1390178" y="817913"/>
                  </a:lnTo>
                  <a:lnTo>
                    <a:pt x="1393254" y="817913"/>
                  </a:lnTo>
                  <a:lnTo>
                    <a:pt x="1393254" y="821290"/>
                  </a:lnTo>
                  <a:lnTo>
                    <a:pt x="1396329" y="821290"/>
                  </a:lnTo>
                  <a:lnTo>
                    <a:pt x="1396329" y="824694"/>
                  </a:lnTo>
                  <a:lnTo>
                    <a:pt x="1399405" y="824694"/>
                  </a:lnTo>
                  <a:lnTo>
                    <a:pt x="1399405" y="828126"/>
                  </a:lnTo>
                  <a:lnTo>
                    <a:pt x="1402481" y="828126"/>
                  </a:lnTo>
                  <a:lnTo>
                    <a:pt x="1402481" y="831586"/>
                  </a:lnTo>
                  <a:lnTo>
                    <a:pt x="1405556" y="831586"/>
                  </a:lnTo>
                  <a:lnTo>
                    <a:pt x="1405556" y="835073"/>
                  </a:lnTo>
                  <a:lnTo>
                    <a:pt x="1408632" y="835073"/>
                  </a:lnTo>
                  <a:lnTo>
                    <a:pt x="1408632" y="838587"/>
                  </a:lnTo>
                  <a:lnTo>
                    <a:pt x="1411708" y="838587"/>
                  </a:lnTo>
                  <a:lnTo>
                    <a:pt x="1411708" y="842128"/>
                  </a:lnTo>
                  <a:lnTo>
                    <a:pt x="1414783" y="842128"/>
                  </a:lnTo>
                  <a:lnTo>
                    <a:pt x="1414783" y="845695"/>
                  </a:lnTo>
                  <a:lnTo>
                    <a:pt x="1417859" y="845695"/>
                  </a:lnTo>
                  <a:lnTo>
                    <a:pt x="1417859" y="849223"/>
                  </a:lnTo>
                  <a:lnTo>
                    <a:pt x="1420934" y="849223"/>
                  </a:lnTo>
                  <a:lnTo>
                    <a:pt x="1420934" y="852710"/>
                  </a:lnTo>
                  <a:lnTo>
                    <a:pt x="1424010" y="852710"/>
                  </a:lnTo>
                  <a:lnTo>
                    <a:pt x="1424010" y="856157"/>
                  </a:lnTo>
                  <a:lnTo>
                    <a:pt x="1427086" y="856157"/>
                  </a:lnTo>
                  <a:lnTo>
                    <a:pt x="1427086" y="859565"/>
                  </a:lnTo>
                  <a:lnTo>
                    <a:pt x="1430161" y="859565"/>
                  </a:lnTo>
                  <a:lnTo>
                    <a:pt x="1430161" y="862933"/>
                  </a:lnTo>
                  <a:lnTo>
                    <a:pt x="1433237" y="862933"/>
                  </a:lnTo>
                  <a:lnTo>
                    <a:pt x="1433237" y="866262"/>
                  </a:lnTo>
                  <a:lnTo>
                    <a:pt x="1436313" y="866262"/>
                  </a:lnTo>
                  <a:lnTo>
                    <a:pt x="1436313" y="869552"/>
                  </a:lnTo>
                  <a:lnTo>
                    <a:pt x="1439388" y="869552"/>
                  </a:lnTo>
                  <a:lnTo>
                    <a:pt x="1439388" y="872802"/>
                  </a:lnTo>
                  <a:lnTo>
                    <a:pt x="1442464" y="872802"/>
                  </a:lnTo>
                  <a:lnTo>
                    <a:pt x="1442464" y="876014"/>
                  </a:lnTo>
                  <a:lnTo>
                    <a:pt x="1445539" y="876014"/>
                  </a:lnTo>
                  <a:lnTo>
                    <a:pt x="1445539" y="879187"/>
                  </a:lnTo>
                  <a:lnTo>
                    <a:pt x="1448615" y="879187"/>
                  </a:lnTo>
                  <a:lnTo>
                    <a:pt x="1448615" y="882295"/>
                  </a:lnTo>
                  <a:lnTo>
                    <a:pt x="1451691" y="882295"/>
                  </a:lnTo>
                  <a:lnTo>
                    <a:pt x="1451691" y="885336"/>
                  </a:lnTo>
                  <a:lnTo>
                    <a:pt x="1454766" y="885336"/>
                  </a:lnTo>
                  <a:lnTo>
                    <a:pt x="1454766" y="888312"/>
                  </a:lnTo>
                  <a:lnTo>
                    <a:pt x="1457842" y="888312"/>
                  </a:lnTo>
                  <a:lnTo>
                    <a:pt x="1457842" y="891224"/>
                  </a:lnTo>
                  <a:lnTo>
                    <a:pt x="1460917" y="891224"/>
                  </a:lnTo>
                  <a:lnTo>
                    <a:pt x="1460917" y="894070"/>
                  </a:lnTo>
                  <a:lnTo>
                    <a:pt x="1463993" y="894070"/>
                  </a:lnTo>
                  <a:lnTo>
                    <a:pt x="1463993" y="896852"/>
                  </a:lnTo>
                  <a:lnTo>
                    <a:pt x="1467069" y="896852"/>
                  </a:lnTo>
                  <a:lnTo>
                    <a:pt x="1467069" y="899569"/>
                  </a:lnTo>
                  <a:lnTo>
                    <a:pt x="1470144" y="899569"/>
                  </a:lnTo>
                  <a:lnTo>
                    <a:pt x="1470144" y="902223"/>
                  </a:lnTo>
                  <a:lnTo>
                    <a:pt x="1473220" y="902223"/>
                  </a:lnTo>
                  <a:lnTo>
                    <a:pt x="1473220" y="904813"/>
                  </a:lnTo>
                  <a:lnTo>
                    <a:pt x="1476296" y="904813"/>
                  </a:lnTo>
                  <a:lnTo>
                    <a:pt x="1476296" y="907339"/>
                  </a:lnTo>
                  <a:lnTo>
                    <a:pt x="1479371" y="907339"/>
                  </a:lnTo>
                  <a:lnTo>
                    <a:pt x="1479371" y="909767"/>
                  </a:lnTo>
                  <a:lnTo>
                    <a:pt x="1482447" y="909767"/>
                  </a:lnTo>
                  <a:lnTo>
                    <a:pt x="1482447" y="912096"/>
                  </a:lnTo>
                  <a:lnTo>
                    <a:pt x="1485522" y="912096"/>
                  </a:lnTo>
                  <a:lnTo>
                    <a:pt x="1485522" y="914326"/>
                  </a:lnTo>
                  <a:lnTo>
                    <a:pt x="1488598" y="914326"/>
                  </a:lnTo>
                  <a:lnTo>
                    <a:pt x="1488598" y="916458"/>
                  </a:lnTo>
                  <a:lnTo>
                    <a:pt x="1491674" y="916458"/>
                  </a:lnTo>
                  <a:lnTo>
                    <a:pt x="1491674" y="918493"/>
                  </a:lnTo>
                  <a:lnTo>
                    <a:pt x="1494749" y="918493"/>
                  </a:lnTo>
                  <a:lnTo>
                    <a:pt x="1494749" y="920430"/>
                  </a:lnTo>
                  <a:lnTo>
                    <a:pt x="1497825" y="920430"/>
                  </a:lnTo>
                  <a:lnTo>
                    <a:pt x="1497825" y="922270"/>
                  </a:lnTo>
                  <a:lnTo>
                    <a:pt x="1500900" y="922270"/>
                  </a:lnTo>
                  <a:lnTo>
                    <a:pt x="1500900" y="924014"/>
                  </a:lnTo>
                  <a:lnTo>
                    <a:pt x="1503976" y="924014"/>
                  </a:lnTo>
                  <a:lnTo>
                    <a:pt x="1503976" y="925661"/>
                  </a:lnTo>
                  <a:lnTo>
                    <a:pt x="1507052" y="925661"/>
                  </a:lnTo>
                  <a:lnTo>
                    <a:pt x="1507052" y="927212"/>
                  </a:lnTo>
                  <a:lnTo>
                    <a:pt x="1510127" y="927212"/>
                  </a:lnTo>
                  <a:lnTo>
                    <a:pt x="1510127" y="928702"/>
                  </a:lnTo>
                  <a:lnTo>
                    <a:pt x="1513203" y="928702"/>
                  </a:lnTo>
                  <a:lnTo>
                    <a:pt x="1513203" y="930130"/>
                  </a:lnTo>
                  <a:lnTo>
                    <a:pt x="1516279" y="930130"/>
                  </a:lnTo>
                  <a:lnTo>
                    <a:pt x="1516279" y="931497"/>
                  </a:lnTo>
                  <a:lnTo>
                    <a:pt x="1519354" y="931497"/>
                  </a:lnTo>
                  <a:lnTo>
                    <a:pt x="1519354" y="932804"/>
                  </a:lnTo>
                  <a:lnTo>
                    <a:pt x="1522430" y="932804"/>
                  </a:lnTo>
                  <a:lnTo>
                    <a:pt x="1522430" y="934049"/>
                  </a:lnTo>
                  <a:lnTo>
                    <a:pt x="1525505" y="934049"/>
                  </a:lnTo>
                  <a:lnTo>
                    <a:pt x="1525505" y="935234"/>
                  </a:lnTo>
                  <a:lnTo>
                    <a:pt x="1528581" y="935234"/>
                  </a:lnTo>
                  <a:lnTo>
                    <a:pt x="1528581" y="936359"/>
                  </a:lnTo>
                  <a:lnTo>
                    <a:pt x="1531657" y="936359"/>
                  </a:lnTo>
                  <a:lnTo>
                    <a:pt x="1531657" y="937422"/>
                  </a:lnTo>
                  <a:lnTo>
                    <a:pt x="1534732" y="937422"/>
                  </a:lnTo>
                  <a:lnTo>
                    <a:pt x="1534732" y="938426"/>
                  </a:lnTo>
                  <a:lnTo>
                    <a:pt x="1537808" y="938426"/>
                  </a:lnTo>
                  <a:lnTo>
                    <a:pt x="1537808" y="939369"/>
                  </a:lnTo>
                  <a:lnTo>
                    <a:pt x="1540883" y="939369"/>
                  </a:lnTo>
                  <a:lnTo>
                    <a:pt x="1540883" y="940275"/>
                  </a:lnTo>
                  <a:lnTo>
                    <a:pt x="1543959" y="940275"/>
                  </a:lnTo>
                  <a:lnTo>
                    <a:pt x="1543959" y="941143"/>
                  </a:lnTo>
                  <a:lnTo>
                    <a:pt x="1547035" y="941143"/>
                  </a:lnTo>
                  <a:lnTo>
                    <a:pt x="1547035" y="941973"/>
                  </a:lnTo>
                  <a:lnTo>
                    <a:pt x="1550110" y="941973"/>
                  </a:lnTo>
                  <a:lnTo>
                    <a:pt x="1550110" y="942766"/>
                  </a:lnTo>
                  <a:lnTo>
                    <a:pt x="1553186" y="942766"/>
                  </a:lnTo>
                  <a:lnTo>
                    <a:pt x="1553186" y="943521"/>
                  </a:lnTo>
                  <a:lnTo>
                    <a:pt x="1556262" y="943521"/>
                  </a:lnTo>
                  <a:lnTo>
                    <a:pt x="1556262" y="944239"/>
                  </a:lnTo>
                  <a:lnTo>
                    <a:pt x="1559337" y="944239"/>
                  </a:lnTo>
                  <a:lnTo>
                    <a:pt x="1559337" y="944920"/>
                  </a:lnTo>
                  <a:lnTo>
                    <a:pt x="1562413" y="944920"/>
                  </a:lnTo>
                  <a:lnTo>
                    <a:pt x="1562413" y="945563"/>
                  </a:lnTo>
                  <a:lnTo>
                    <a:pt x="1565488" y="945563"/>
                  </a:lnTo>
                  <a:lnTo>
                    <a:pt x="1565488" y="946169"/>
                  </a:lnTo>
                  <a:lnTo>
                    <a:pt x="1568564" y="946169"/>
                  </a:lnTo>
                  <a:lnTo>
                    <a:pt x="1568564" y="946737"/>
                  </a:lnTo>
                  <a:lnTo>
                    <a:pt x="1571640" y="946737"/>
                  </a:lnTo>
                  <a:lnTo>
                    <a:pt x="1571640" y="947288"/>
                  </a:lnTo>
                  <a:lnTo>
                    <a:pt x="1574715" y="947288"/>
                  </a:lnTo>
                  <a:lnTo>
                    <a:pt x="1574715" y="947820"/>
                  </a:lnTo>
                  <a:lnTo>
                    <a:pt x="1577791" y="947820"/>
                  </a:lnTo>
                  <a:lnTo>
                    <a:pt x="1577791" y="948333"/>
                  </a:lnTo>
                  <a:lnTo>
                    <a:pt x="1580866" y="948333"/>
                  </a:lnTo>
                  <a:lnTo>
                    <a:pt x="1580866" y="948829"/>
                  </a:lnTo>
                  <a:lnTo>
                    <a:pt x="1583942" y="948829"/>
                  </a:lnTo>
                  <a:lnTo>
                    <a:pt x="1583942" y="949306"/>
                  </a:lnTo>
                  <a:lnTo>
                    <a:pt x="1587018" y="949306"/>
                  </a:lnTo>
                  <a:lnTo>
                    <a:pt x="1587018" y="949765"/>
                  </a:lnTo>
                  <a:lnTo>
                    <a:pt x="1590093" y="949765"/>
                  </a:lnTo>
                  <a:lnTo>
                    <a:pt x="1590093" y="950206"/>
                  </a:lnTo>
                  <a:lnTo>
                    <a:pt x="1593169" y="950206"/>
                  </a:lnTo>
                  <a:lnTo>
                    <a:pt x="1593169" y="950629"/>
                  </a:lnTo>
                  <a:lnTo>
                    <a:pt x="1596245" y="950629"/>
                  </a:lnTo>
                  <a:lnTo>
                    <a:pt x="1596245" y="951033"/>
                  </a:lnTo>
                  <a:lnTo>
                    <a:pt x="1599320" y="951033"/>
                  </a:lnTo>
                  <a:lnTo>
                    <a:pt x="1599320" y="951420"/>
                  </a:lnTo>
                  <a:lnTo>
                    <a:pt x="1602396" y="951420"/>
                  </a:lnTo>
                  <a:lnTo>
                    <a:pt x="1602396" y="951795"/>
                  </a:lnTo>
                  <a:lnTo>
                    <a:pt x="1605471" y="951795"/>
                  </a:lnTo>
                  <a:lnTo>
                    <a:pt x="1605471" y="952158"/>
                  </a:lnTo>
                  <a:lnTo>
                    <a:pt x="1608547" y="952158"/>
                  </a:lnTo>
                  <a:lnTo>
                    <a:pt x="1608547" y="952510"/>
                  </a:lnTo>
                  <a:lnTo>
                    <a:pt x="1611623" y="952510"/>
                  </a:lnTo>
                  <a:lnTo>
                    <a:pt x="1611623" y="952851"/>
                  </a:lnTo>
                  <a:lnTo>
                    <a:pt x="1614698" y="952851"/>
                  </a:lnTo>
                  <a:lnTo>
                    <a:pt x="1614698" y="953180"/>
                  </a:lnTo>
                  <a:lnTo>
                    <a:pt x="1617774" y="953180"/>
                  </a:lnTo>
                  <a:lnTo>
                    <a:pt x="1617774" y="953498"/>
                  </a:lnTo>
                  <a:lnTo>
                    <a:pt x="1620850" y="953498"/>
                  </a:lnTo>
                  <a:lnTo>
                    <a:pt x="1620850" y="953805"/>
                  </a:lnTo>
                  <a:lnTo>
                    <a:pt x="1623925" y="953805"/>
                  </a:lnTo>
                  <a:lnTo>
                    <a:pt x="1623925" y="954100"/>
                  </a:lnTo>
                  <a:lnTo>
                    <a:pt x="1627001" y="954100"/>
                  </a:lnTo>
                  <a:lnTo>
                    <a:pt x="1627001" y="954384"/>
                  </a:lnTo>
                  <a:lnTo>
                    <a:pt x="1630076" y="954384"/>
                  </a:lnTo>
                  <a:lnTo>
                    <a:pt x="1630076" y="954656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3491577" y="1333997"/>
              <a:ext cx="1630076" cy="795474"/>
            </a:xfrm>
            <a:custGeom>
              <a:avLst/>
              <a:pathLst>
                <a:path w="1630076" h="795474">
                  <a:moveTo>
                    <a:pt x="0" y="0"/>
                  </a:moveTo>
                  <a:lnTo>
                    <a:pt x="3075" y="0"/>
                  </a:lnTo>
                  <a:lnTo>
                    <a:pt x="3075" y="0"/>
                  </a:lnTo>
                  <a:lnTo>
                    <a:pt x="6151" y="0"/>
                  </a:lnTo>
                  <a:lnTo>
                    <a:pt x="6151" y="0"/>
                  </a:lnTo>
                  <a:lnTo>
                    <a:pt x="9226" y="0"/>
                  </a:lnTo>
                  <a:lnTo>
                    <a:pt x="9226" y="0"/>
                  </a:lnTo>
                  <a:lnTo>
                    <a:pt x="12302" y="0"/>
                  </a:lnTo>
                  <a:lnTo>
                    <a:pt x="12302" y="0"/>
                  </a:lnTo>
                  <a:lnTo>
                    <a:pt x="15378" y="0"/>
                  </a:lnTo>
                  <a:lnTo>
                    <a:pt x="15378" y="0"/>
                  </a:lnTo>
                  <a:lnTo>
                    <a:pt x="18453" y="0"/>
                  </a:lnTo>
                  <a:lnTo>
                    <a:pt x="18453" y="0"/>
                  </a:lnTo>
                  <a:lnTo>
                    <a:pt x="21529" y="0"/>
                  </a:lnTo>
                  <a:lnTo>
                    <a:pt x="21529" y="0"/>
                  </a:lnTo>
                  <a:lnTo>
                    <a:pt x="24604" y="0"/>
                  </a:lnTo>
                  <a:lnTo>
                    <a:pt x="24604" y="0"/>
                  </a:lnTo>
                  <a:lnTo>
                    <a:pt x="27680" y="0"/>
                  </a:lnTo>
                  <a:lnTo>
                    <a:pt x="27680" y="0"/>
                  </a:lnTo>
                  <a:lnTo>
                    <a:pt x="30756" y="0"/>
                  </a:lnTo>
                  <a:lnTo>
                    <a:pt x="30756" y="0"/>
                  </a:lnTo>
                  <a:lnTo>
                    <a:pt x="33831" y="0"/>
                  </a:lnTo>
                  <a:lnTo>
                    <a:pt x="33831" y="0"/>
                  </a:lnTo>
                  <a:lnTo>
                    <a:pt x="36907" y="0"/>
                  </a:lnTo>
                  <a:lnTo>
                    <a:pt x="36907" y="0"/>
                  </a:lnTo>
                  <a:lnTo>
                    <a:pt x="39983" y="0"/>
                  </a:lnTo>
                  <a:lnTo>
                    <a:pt x="39983" y="0"/>
                  </a:lnTo>
                  <a:lnTo>
                    <a:pt x="43058" y="0"/>
                  </a:lnTo>
                  <a:lnTo>
                    <a:pt x="43058" y="0"/>
                  </a:lnTo>
                  <a:lnTo>
                    <a:pt x="46134" y="0"/>
                  </a:lnTo>
                  <a:lnTo>
                    <a:pt x="46134" y="0"/>
                  </a:lnTo>
                  <a:lnTo>
                    <a:pt x="49209" y="0"/>
                  </a:lnTo>
                  <a:lnTo>
                    <a:pt x="49209" y="0"/>
                  </a:lnTo>
                  <a:lnTo>
                    <a:pt x="52285" y="0"/>
                  </a:lnTo>
                  <a:lnTo>
                    <a:pt x="52285" y="0"/>
                  </a:lnTo>
                  <a:lnTo>
                    <a:pt x="55361" y="0"/>
                  </a:lnTo>
                  <a:lnTo>
                    <a:pt x="55361" y="0"/>
                  </a:lnTo>
                  <a:lnTo>
                    <a:pt x="58436" y="0"/>
                  </a:lnTo>
                  <a:lnTo>
                    <a:pt x="58436" y="0"/>
                  </a:lnTo>
                  <a:lnTo>
                    <a:pt x="61512" y="0"/>
                  </a:lnTo>
                  <a:lnTo>
                    <a:pt x="61512" y="0"/>
                  </a:lnTo>
                  <a:lnTo>
                    <a:pt x="64587" y="0"/>
                  </a:lnTo>
                  <a:lnTo>
                    <a:pt x="64587" y="0"/>
                  </a:lnTo>
                  <a:lnTo>
                    <a:pt x="67663" y="0"/>
                  </a:lnTo>
                  <a:lnTo>
                    <a:pt x="67663" y="0"/>
                  </a:lnTo>
                  <a:lnTo>
                    <a:pt x="70739" y="0"/>
                  </a:lnTo>
                  <a:lnTo>
                    <a:pt x="70739" y="0"/>
                  </a:lnTo>
                  <a:lnTo>
                    <a:pt x="73814" y="0"/>
                  </a:lnTo>
                  <a:lnTo>
                    <a:pt x="73814" y="0"/>
                  </a:lnTo>
                  <a:lnTo>
                    <a:pt x="76890" y="0"/>
                  </a:lnTo>
                  <a:lnTo>
                    <a:pt x="76890" y="0"/>
                  </a:lnTo>
                  <a:lnTo>
                    <a:pt x="79966" y="0"/>
                  </a:lnTo>
                  <a:lnTo>
                    <a:pt x="79966" y="0"/>
                  </a:lnTo>
                  <a:lnTo>
                    <a:pt x="83041" y="0"/>
                  </a:lnTo>
                  <a:lnTo>
                    <a:pt x="83041" y="0"/>
                  </a:lnTo>
                  <a:lnTo>
                    <a:pt x="86117" y="0"/>
                  </a:lnTo>
                  <a:lnTo>
                    <a:pt x="86117" y="0"/>
                  </a:lnTo>
                  <a:lnTo>
                    <a:pt x="89192" y="0"/>
                  </a:lnTo>
                  <a:lnTo>
                    <a:pt x="89192" y="0"/>
                  </a:lnTo>
                  <a:lnTo>
                    <a:pt x="92268" y="0"/>
                  </a:lnTo>
                  <a:lnTo>
                    <a:pt x="92268" y="0"/>
                  </a:lnTo>
                  <a:lnTo>
                    <a:pt x="95344" y="0"/>
                  </a:lnTo>
                  <a:lnTo>
                    <a:pt x="95344" y="0"/>
                  </a:lnTo>
                  <a:lnTo>
                    <a:pt x="98419" y="0"/>
                  </a:lnTo>
                  <a:lnTo>
                    <a:pt x="98419" y="0"/>
                  </a:lnTo>
                  <a:lnTo>
                    <a:pt x="101495" y="0"/>
                  </a:lnTo>
                  <a:lnTo>
                    <a:pt x="101495" y="0"/>
                  </a:lnTo>
                  <a:lnTo>
                    <a:pt x="104570" y="0"/>
                  </a:lnTo>
                  <a:lnTo>
                    <a:pt x="104570" y="0"/>
                  </a:lnTo>
                  <a:lnTo>
                    <a:pt x="107646" y="0"/>
                  </a:lnTo>
                  <a:lnTo>
                    <a:pt x="107646" y="0"/>
                  </a:lnTo>
                  <a:lnTo>
                    <a:pt x="110722" y="0"/>
                  </a:lnTo>
                  <a:lnTo>
                    <a:pt x="110722" y="0"/>
                  </a:lnTo>
                  <a:lnTo>
                    <a:pt x="113797" y="0"/>
                  </a:lnTo>
                  <a:lnTo>
                    <a:pt x="113797" y="0"/>
                  </a:lnTo>
                  <a:lnTo>
                    <a:pt x="116873" y="0"/>
                  </a:lnTo>
                  <a:lnTo>
                    <a:pt x="116873" y="0"/>
                  </a:lnTo>
                  <a:lnTo>
                    <a:pt x="119949" y="0"/>
                  </a:lnTo>
                  <a:lnTo>
                    <a:pt x="119949" y="0"/>
                  </a:lnTo>
                  <a:lnTo>
                    <a:pt x="123024" y="0"/>
                  </a:lnTo>
                  <a:lnTo>
                    <a:pt x="123024" y="0"/>
                  </a:lnTo>
                  <a:lnTo>
                    <a:pt x="126100" y="0"/>
                  </a:lnTo>
                  <a:lnTo>
                    <a:pt x="126100" y="0"/>
                  </a:lnTo>
                  <a:lnTo>
                    <a:pt x="129175" y="0"/>
                  </a:lnTo>
                  <a:lnTo>
                    <a:pt x="129175" y="0"/>
                  </a:lnTo>
                  <a:lnTo>
                    <a:pt x="132251" y="0"/>
                  </a:lnTo>
                  <a:lnTo>
                    <a:pt x="132251" y="0"/>
                  </a:lnTo>
                  <a:lnTo>
                    <a:pt x="135327" y="0"/>
                  </a:lnTo>
                  <a:lnTo>
                    <a:pt x="135327" y="0"/>
                  </a:lnTo>
                  <a:lnTo>
                    <a:pt x="138402" y="0"/>
                  </a:lnTo>
                  <a:lnTo>
                    <a:pt x="138402" y="0"/>
                  </a:lnTo>
                  <a:lnTo>
                    <a:pt x="141478" y="0"/>
                  </a:lnTo>
                  <a:lnTo>
                    <a:pt x="141478" y="0"/>
                  </a:lnTo>
                  <a:lnTo>
                    <a:pt x="144553" y="0"/>
                  </a:lnTo>
                  <a:lnTo>
                    <a:pt x="144553" y="0"/>
                  </a:lnTo>
                  <a:lnTo>
                    <a:pt x="147629" y="0"/>
                  </a:lnTo>
                  <a:lnTo>
                    <a:pt x="147629" y="0"/>
                  </a:lnTo>
                  <a:lnTo>
                    <a:pt x="150705" y="0"/>
                  </a:lnTo>
                  <a:lnTo>
                    <a:pt x="150705" y="0"/>
                  </a:lnTo>
                  <a:lnTo>
                    <a:pt x="153780" y="0"/>
                  </a:lnTo>
                  <a:lnTo>
                    <a:pt x="153780" y="0"/>
                  </a:lnTo>
                  <a:lnTo>
                    <a:pt x="156856" y="0"/>
                  </a:lnTo>
                  <a:lnTo>
                    <a:pt x="156856" y="0"/>
                  </a:lnTo>
                  <a:lnTo>
                    <a:pt x="159932" y="0"/>
                  </a:lnTo>
                  <a:lnTo>
                    <a:pt x="159932" y="0"/>
                  </a:lnTo>
                  <a:lnTo>
                    <a:pt x="163007" y="0"/>
                  </a:lnTo>
                  <a:lnTo>
                    <a:pt x="163007" y="0"/>
                  </a:lnTo>
                  <a:lnTo>
                    <a:pt x="166083" y="0"/>
                  </a:lnTo>
                  <a:lnTo>
                    <a:pt x="166083" y="0"/>
                  </a:lnTo>
                  <a:lnTo>
                    <a:pt x="169158" y="0"/>
                  </a:lnTo>
                  <a:lnTo>
                    <a:pt x="169158" y="0"/>
                  </a:lnTo>
                  <a:lnTo>
                    <a:pt x="172234" y="0"/>
                  </a:lnTo>
                  <a:lnTo>
                    <a:pt x="172234" y="0"/>
                  </a:lnTo>
                  <a:lnTo>
                    <a:pt x="175310" y="0"/>
                  </a:lnTo>
                  <a:lnTo>
                    <a:pt x="175310" y="0"/>
                  </a:lnTo>
                  <a:lnTo>
                    <a:pt x="178385" y="0"/>
                  </a:lnTo>
                  <a:lnTo>
                    <a:pt x="178385" y="0"/>
                  </a:lnTo>
                  <a:lnTo>
                    <a:pt x="181461" y="0"/>
                  </a:lnTo>
                  <a:lnTo>
                    <a:pt x="181461" y="0"/>
                  </a:lnTo>
                  <a:lnTo>
                    <a:pt x="184537" y="0"/>
                  </a:lnTo>
                  <a:lnTo>
                    <a:pt x="184537" y="0"/>
                  </a:lnTo>
                  <a:lnTo>
                    <a:pt x="187612" y="0"/>
                  </a:lnTo>
                  <a:lnTo>
                    <a:pt x="187612" y="0"/>
                  </a:lnTo>
                  <a:lnTo>
                    <a:pt x="190688" y="0"/>
                  </a:lnTo>
                  <a:lnTo>
                    <a:pt x="190688" y="0"/>
                  </a:lnTo>
                  <a:lnTo>
                    <a:pt x="193763" y="0"/>
                  </a:lnTo>
                  <a:lnTo>
                    <a:pt x="193763" y="0"/>
                  </a:lnTo>
                  <a:lnTo>
                    <a:pt x="196839" y="0"/>
                  </a:lnTo>
                  <a:lnTo>
                    <a:pt x="196839" y="0"/>
                  </a:lnTo>
                  <a:lnTo>
                    <a:pt x="199915" y="0"/>
                  </a:lnTo>
                  <a:lnTo>
                    <a:pt x="199915" y="0"/>
                  </a:lnTo>
                  <a:lnTo>
                    <a:pt x="202990" y="0"/>
                  </a:lnTo>
                  <a:lnTo>
                    <a:pt x="202990" y="0"/>
                  </a:lnTo>
                  <a:lnTo>
                    <a:pt x="206066" y="0"/>
                  </a:lnTo>
                  <a:lnTo>
                    <a:pt x="206066" y="0"/>
                  </a:lnTo>
                  <a:lnTo>
                    <a:pt x="209141" y="0"/>
                  </a:lnTo>
                  <a:lnTo>
                    <a:pt x="209141" y="0"/>
                  </a:lnTo>
                  <a:lnTo>
                    <a:pt x="212217" y="0"/>
                  </a:lnTo>
                  <a:lnTo>
                    <a:pt x="212217" y="0"/>
                  </a:lnTo>
                  <a:lnTo>
                    <a:pt x="215293" y="0"/>
                  </a:lnTo>
                  <a:lnTo>
                    <a:pt x="215293" y="0"/>
                  </a:lnTo>
                  <a:lnTo>
                    <a:pt x="218368" y="0"/>
                  </a:lnTo>
                  <a:lnTo>
                    <a:pt x="218368" y="0"/>
                  </a:lnTo>
                  <a:lnTo>
                    <a:pt x="221444" y="0"/>
                  </a:lnTo>
                  <a:lnTo>
                    <a:pt x="221444" y="0"/>
                  </a:lnTo>
                  <a:lnTo>
                    <a:pt x="224520" y="0"/>
                  </a:lnTo>
                  <a:lnTo>
                    <a:pt x="224520" y="0"/>
                  </a:lnTo>
                  <a:lnTo>
                    <a:pt x="227595" y="0"/>
                  </a:lnTo>
                  <a:lnTo>
                    <a:pt x="227595" y="0"/>
                  </a:lnTo>
                  <a:lnTo>
                    <a:pt x="230671" y="0"/>
                  </a:lnTo>
                  <a:lnTo>
                    <a:pt x="230671" y="0"/>
                  </a:lnTo>
                  <a:lnTo>
                    <a:pt x="233746" y="0"/>
                  </a:lnTo>
                  <a:lnTo>
                    <a:pt x="233746" y="0"/>
                  </a:lnTo>
                  <a:lnTo>
                    <a:pt x="236822" y="0"/>
                  </a:lnTo>
                  <a:lnTo>
                    <a:pt x="236822" y="0"/>
                  </a:lnTo>
                  <a:lnTo>
                    <a:pt x="239898" y="0"/>
                  </a:lnTo>
                  <a:lnTo>
                    <a:pt x="239898" y="0"/>
                  </a:lnTo>
                  <a:lnTo>
                    <a:pt x="242973" y="0"/>
                  </a:lnTo>
                  <a:lnTo>
                    <a:pt x="242973" y="0"/>
                  </a:lnTo>
                  <a:lnTo>
                    <a:pt x="246049" y="0"/>
                  </a:lnTo>
                  <a:lnTo>
                    <a:pt x="246049" y="0"/>
                  </a:lnTo>
                  <a:lnTo>
                    <a:pt x="249124" y="0"/>
                  </a:lnTo>
                  <a:lnTo>
                    <a:pt x="249124" y="0"/>
                  </a:lnTo>
                  <a:lnTo>
                    <a:pt x="252200" y="0"/>
                  </a:lnTo>
                  <a:lnTo>
                    <a:pt x="252200" y="0"/>
                  </a:lnTo>
                  <a:lnTo>
                    <a:pt x="255276" y="0"/>
                  </a:lnTo>
                  <a:lnTo>
                    <a:pt x="255276" y="0"/>
                  </a:lnTo>
                  <a:lnTo>
                    <a:pt x="258351" y="0"/>
                  </a:lnTo>
                  <a:lnTo>
                    <a:pt x="258351" y="0"/>
                  </a:lnTo>
                  <a:lnTo>
                    <a:pt x="261427" y="0"/>
                  </a:lnTo>
                  <a:lnTo>
                    <a:pt x="261427" y="0"/>
                  </a:lnTo>
                  <a:lnTo>
                    <a:pt x="264503" y="0"/>
                  </a:lnTo>
                  <a:lnTo>
                    <a:pt x="264503" y="0"/>
                  </a:lnTo>
                  <a:lnTo>
                    <a:pt x="267578" y="0"/>
                  </a:lnTo>
                  <a:lnTo>
                    <a:pt x="267578" y="0"/>
                  </a:lnTo>
                  <a:lnTo>
                    <a:pt x="270654" y="0"/>
                  </a:lnTo>
                  <a:lnTo>
                    <a:pt x="270654" y="0"/>
                  </a:lnTo>
                  <a:lnTo>
                    <a:pt x="273729" y="0"/>
                  </a:lnTo>
                  <a:lnTo>
                    <a:pt x="273729" y="0"/>
                  </a:lnTo>
                  <a:lnTo>
                    <a:pt x="276805" y="0"/>
                  </a:lnTo>
                  <a:lnTo>
                    <a:pt x="276805" y="0"/>
                  </a:lnTo>
                  <a:lnTo>
                    <a:pt x="279881" y="0"/>
                  </a:lnTo>
                  <a:lnTo>
                    <a:pt x="279881" y="0"/>
                  </a:lnTo>
                  <a:lnTo>
                    <a:pt x="282956" y="0"/>
                  </a:lnTo>
                  <a:lnTo>
                    <a:pt x="282956" y="0"/>
                  </a:lnTo>
                  <a:lnTo>
                    <a:pt x="286032" y="0"/>
                  </a:lnTo>
                  <a:lnTo>
                    <a:pt x="286032" y="0"/>
                  </a:lnTo>
                  <a:lnTo>
                    <a:pt x="289107" y="0"/>
                  </a:lnTo>
                  <a:lnTo>
                    <a:pt x="289107" y="0"/>
                  </a:lnTo>
                  <a:lnTo>
                    <a:pt x="292183" y="0"/>
                  </a:lnTo>
                  <a:lnTo>
                    <a:pt x="292183" y="0"/>
                  </a:lnTo>
                  <a:lnTo>
                    <a:pt x="295259" y="0"/>
                  </a:lnTo>
                  <a:lnTo>
                    <a:pt x="295259" y="0"/>
                  </a:lnTo>
                  <a:lnTo>
                    <a:pt x="298334" y="0"/>
                  </a:lnTo>
                  <a:lnTo>
                    <a:pt x="298334" y="0"/>
                  </a:lnTo>
                  <a:lnTo>
                    <a:pt x="301410" y="0"/>
                  </a:lnTo>
                  <a:lnTo>
                    <a:pt x="301410" y="0"/>
                  </a:lnTo>
                  <a:lnTo>
                    <a:pt x="304486" y="0"/>
                  </a:lnTo>
                  <a:lnTo>
                    <a:pt x="304486" y="0"/>
                  </a:lnTo>
                  <a:lnTo>
                    <a:pt x="307561" y="0"/>
                  </a:lnTo>
                  <a:lnTo>
                    <a:pt x="307561" y="0"/>
                  </a:lnTo>
                  <a:lnTo>
                    <a:pt x="310637" y="0"/>
                  </a:lnTo>
                  <a:lnTo>
                    <a:pt x="310637" y="0"/>
                  </a:lnTo>
                  <a:lnTo>
                    <a:pt x="313712" y="0"/>
                  </a:lnTo>
                  <a:lnTo>
                    <a:pt x="313712" y="0"/>
                  </a:lnTo>
                  <a:lnTo>
                    <a:pt x="316788" y="0"/>
                  </a:lnTo>
                  <a:lnTo>
                    <a:pt x="316788" y="0"/>
                  </a:lnTo>
                  <a:lnTo>
                    <a:pt x="319864" y="0"/>
                  </a:lnTo>
                  <a:lnTo>
                    <a:pt x="319864" y="0"/>
                  </a:lnTo>
                  <a:lnTo>
                    <a:pt x="322939" y="0"/>
                  </a:lnTo>
                  <a:lnTo>
                    <a:pt x="322939" y="0"/>
                  </a:lnTo>
                  <a:lnTo>
                    <a:pt x="326015" y="0"/>
                  </a:lnTo>
                  <a:lnTo>
                    <a:pt x="326015" y="0"/>
                  </a:lnTo>
                  <a:lnTo>
                    <a:pt x="329090" y="0"/>
                  </a:lnTo>
                  <a:lnTo>
                    <a:pt x="329090" y="1"/>
                  </a:lnTo>
                  <a:lnTo>
                    <a:pt x="332166" y="1"/>
                  </a:lnTo>
                  <a:lnTo>
                    <a:pt x="332166" y="1"/>
                  </a:lnTo>
                  <a:lnTo>
                    <a:pt x="335242" y="1"/>
                  </a:lnTo>
                  <a:lnTo>
                    <a:pt x="335242" y="1"/>
                  </a:lnTo>
                  <a:lnTo>
                    <a:pt x="338317" y="1"/>
                  </a:lnTo>
                  <a:lnTo>
                    <a:pt x="338317" y="1"/>
                  </a:lnTo>
                  <a:lnTo>
                    <a:pt x="341393" y="1"/>
                  </a:lnTo>
                  <a:lnTo>
                    <a:pt x="341393" y="1"/>
                  </a:lnTo>
                  <a:lnTo>
                    <a:pt x="344469" y="1"/>
                  </a:lnTo>
                  <a:lnTo>
                    <a:pt x="344469" y="1"/>
                  </a:lnTo>
                  <a:lnTo>
                    <a:pt x="347544" y="1"/>
                  </a:lnTo>
                  <a:lnTo>
                    <a:pt x="347544" y="1"/>
                  </a:lnTo>
                  <a:lnTo>
                    <a:pt x="350620" y="1"/>
                  </a:lnTo>
                  <a:lnTo>
                    <a:pt x="350620" y="1"/>
                  </a:lnTo>
                  <a:lnTo>
                    <a:pt x="353695" y="1"/>
                  </a:lnTo>
                  <a:lnTo>
                    <a:pt x="353695" y="1"/>
                  </a:lnTo>
                  <a:lnTo>
                    <a:pt x="356771" y="1"/>
                  </a:lnTo>
                  <a:lnTo>
                    <a:pt x="356771" y="2"/>
                  </a:lnTo>
                  <a:lnTo>
                    <a:pt x="359847" y="2"/>
                  </a:lnTo>
                  <a:lnTo>
                    <a:pt x="359847" y="2"/>
                  </a:lnTo>
                  <a:lnTo>
                    <a:pt x="362922" y="2"/>
                  </a:lnTo>
                  <a:lnTo>
                    <a:pt x="362922" y="2"/>
                  </a:lnTo>
                  <a:lnTo>
                    <a:pt x="365998" y="2"/>
                  </a:lnTo>
                  <a:lnTo>
                    <a:pt x="365998" y="2"/>
                  </a:lnTo>
                  <a:lnTo>
                    <a:pt x="369074" y="2"/>
                  </a:lnTo>
                  <a:lnTo>
                    <a:pt x="369074" y="2"/>
                  </a:lnTo>
                  <a:lnTo>
                    <a:pt x="372149" y="2"/>
                  </a:lnTo>
                  <a:lnTo>
                    <a:pt x="372149" y="2"/>
                  </a:lnTo>
                  <a:lnTo>
                    <a:pt x="375225" y="2"/>
                  </a:lnTo>
                  <a:lnTo>
                    <a:pt x="375225" y="3"/>
                  </a:lnTo>
                  <a:lnTo>
                    <a:pt x="378300" y="3"/>
                  </a:lnTo>
                  <a:lnTo>
                    <a:pt x="378300" y="3"/>
                  </a:lnTo>
                  <a:lnTo>
                    <a:pt x="381376" y="3"/>
                  </a:lnTo>
                  <a:lnTo>
                    <a:pt x="381376" y="3"/>
                  </a:lnTo>
                  <a:lnTo>
                    <a:pt x="384452" y="3"/>
                  </a:lnTo>
                  <a:lnTo>
                    <a:pt x="384452" y="3"/>
                  </a:lnTo>
                  <a:lnTo>
                    <a:pt x="387527" y="3"/>
                  </a:lnTo>
                  <a:lnTo>
                    <a:pt x="387527" y="4"/>
                  </a:lnTo>
                  <a:lnTo>
                    <a:pt x="390603" y="4"/>
                  </a:lnTo>
                  <a:lnTo>
                    <a:pt x="390603" y="4"/>
                  </a:lnTo>
                  <a:lnTo>
                    <a:pt x="393678" y="4"/>
                  </a:lnTo>
                  <a:lnTo>
                    <a:pt x="393678" y="4"/>
                  </a:lnTo>
                  <a:lnTo>
                    <a:pt x="396754" y="4"/>
                  </a:lnTo>
                  <a:lnTo>
                    <a:pt x="396754" y="5"/>
                  </a:lnTo>
                  <a:lnTo>
                    <a:pt x="399830" y="5"/>
                  </a:lnTo>
                  <a:lnTo>
                    <a:pt x="399830" y="5"/>
                  </a:lnTo>
                  <a:lnTo>
                    <a:pt x="402905" y="5"/>
                  </a:lnTo>
                  <a:lnTo>
                    <a:pt x="402905" y="6"/>
                  </a:lnTo>
                  <a:lnTo>
                    <a:pt x="405981" y="6"/>
                  </a:lnTo>
                  <a:lnTo>
                    <a:pt x="405981" y="6"/>
                  </a:lnTo>
                  <a:lnTo>
                    <a:pt x="409057" y="6"/>
                  </a:lnTo>
                  <a:lnTo>
                    <a:pt x="409057" y="7"/>
                  </a:lnTo>
                  <a:lnTo>
                    <a:pt x="412132" y="7"/>
                  </a:lnTo>
                  <a:lnTo>
                    <a:pt x="412132" y="7"/>
                  </a:lnTo>
                  <a:lnTo>
                    <a:pt x="415208" y="7"/>
                  </a:lnTo>
                  <a:lnTo>
                    <a:pt x="415208" y="8"/>
                  </a:lnTo>
                  <a:lnTo>
                    <a:pt x="418283" y="8"/>
                  </a:lnTo>
                  <a:lnTo>
                    <a:pt x="418283" y="9"/>
                  </a:lnTo>
                  <a:lnTo>
                    <a:pt x="421359" y="9"/>
                  </a:lnTo>
                  <a:lnTo>
                    <a:pt x="421359" y="9"/>
                  </a:lnTo>
                  <a:lnTo>
                    <a:pt x="424435" y="9"/>
                  </a:lnTo>
                  <a:lnTo>
                    <a:pt x="424435" y="10"/>
                  </a:lnTo>
                  <a:lnTo>
                    <a:pt x="427510" y="10"/>
                  </a:lnTo>
                  <a:lnTo>
                    <a:pt x="427510" y="11"/>
                  </a:lnTo>
                  <a:lnTo>
                    <a:pt x="430586" y="11"/>
                  </a:lnTo>
                  <a:lnTo>
                    <a:pt x="430586" y="12"/>
                  </a:lnTo>
                  <a:lnTo>
                    <a:pt x="433661" y="12"/>
                  </a:lnTo>
                  <a:lnTo>
                    <a:pt x="433661" y="13"/>
                  </a:lnTo>
                  <a:lnTo>
                    <a:pt x="436737" y="13"/>
                  </a:lnTo>
                  <a:lnTo>
                    <a:pt x="436737" y="14"/>
                  </a:lnTo>
                  <a:lnTo>
                    <a:pt x="439813" y="14"/>
                  </a:lnTo>
                  <a:lnTo>
                    <a:pt x="439813" y="15"/>
                  </a:lnTo>
                  <a:lnTo>
                    <a:pt x="442888" y="15"/>
                  </a:lnTo>
                  <a:lnTo>
                    <a:pt x="442888" y="16"/>
                  </a:lnTo>
                  <a:lnTo>
                    <a:pt x="445964" y="16"/>
                  </a:lnTo>
                  <a:lnTo>
                    <a:pt x="445964" y="17"/>
                  </a:lnTo>
                  <a:lnTo>
                    <a:pt x="449040" y="17"/>
                  </a:lnTo>
                  <a:lnTo>
                    <a:pt x="449040" y="19"/>
                  </a:lnTo>
                  <a:lnTo>
                    <a:pt x="452115" y="19"/>
                  </a:lnTo>
                  <a:lnTo>
                    <a:pt x="452115" y="20"/>
                  </a:lnTo>
                  <a:lnTo>
                    <a:pt x="455191" y="20"/>
                  </a:lnTo>
                  <a:lnTo>
                    <a:pt x="455191" y="22"/>
                  </a:lnTo>
                  <a:lnTo>
                    <a:pt x="458266" y="22"/>
                  </a:lnTo>
                  <a:lnTo>
                    <a:pt x="458266" y="23"/>
                  </a:lnTo>
                  <a:lnTo>
                    <a:pt x="461342" y="23"/>
                  </a:lnTo>
                  <a:lnTo>
                    <a:pt x="461342" y="25"/>
                  </a:lnTo>
                  <a:lnTo>
                    <a:pt x="464418" y="25"/>
                  </a:lnTo>
                  <a:lnTo>
                    <a:pt x="464418" y="27"/>
                  </a:lnTo>
                  <a:lnTo>
                    <a:pt x="467493" y="27"/>
                  </a:lnTo>
                  <a:lnTo>
                    <a:pt x="467493" y="29"/>
                  </a:lnTo>
                  <a:lnTo>
                    <a:pt x="470569" y="29"/>
                  </a:lnTo>
                  <a:lnTo>
                    <a:pt x="470569" y="32"/>
                  </a:lnTo>
                  <a:lnTo>
                    <a:pt x="473644" y="32"/>
                  </a:lnTo>
                  <a:lnTo>
                    <a:pt x="473644" y="34"/>
                  </a:lnTo>
                  <a:lnTo>
                    <a:pt x="476720" y="34"/>
                  </a:lnTo>
                  <a:lnTo>
                    <a:pt x="476720" y="37"/>
                  </a:lnTo>
                  <a:lnTo>
                    <a:pt x="479796" y="37"/>
                  </a:lnTo>
                  <a:lnTo>
                    <a:pt x="479796" y="40"/>
                  </a:lnTo>
                  <a:lnTo>
                    <a:pt x="482871" y="40"/>
                  </a:lnTo>
                  <a:lnTo>
                    <a:pt x="482871" y="43"/>
                  </a:lnTo>
                  <a:lnTo>
                    <a:pt x="485947" y="43"/>
                  </a:lnTo>
                  <a:lnTo>
                    <a:pt x="485947" y="46"/>
                  </a:lnTo>
                  <a:lnTo>
                    <a:pt x="489023" y="46"/>
                  </a:lnTo>
                  <a:lnTo>
                    <a:pt x="489023" y="50"/>
                  </a:lnTo>
                  <a:lnTo>
                    <a:pt x="492098" y="50"/>
                  </a:lnTo>
                  <a:lnTo>
                    <a:pt x="492098" y="54"/>
                  </a:lnTo>
                  <a:lnTo>
                    <a:pt x="495174" y="54"/>
                  </a:lnTo>
                  <a:lnTo>
                    <a:pt x="495174" y="58"/>
                  </a:lnTo>
                  <a:lnTo>
                    <a:pt x="498249" y="58"/>
                  </a:lnTo>
                  <a:lnTo>
                    <a:pt x="498249" y="63"/>
                  </a:lnTo>
                  <a:lnTo>
                    <a:pt x="501325" y="63"/>
                  </a:lnTo>
                  <a:lnTo>
                    <a:pt x="501325" y="68"/>
                  </a:lnTo>
                  <a:lnTo>
                    <a:pt x="504401" y="68"/>
                  </a:lnTo>
                  <a:lnTo>
                    <a:pt x="504401" y="73"/>
                  </a:lnTo>
                  <a:lnTo>
                    <a:pt x="507476" y="73"/>
                  </a:lnTo>
                  <a:lnTo>
                    <a:pt x="507476" y="79"/>
                  </a:lnTo>
                  <a:lnTo>
                    <a:pt x="510552" y="79"/>
                  </a:lnTo>
                  <a:lnTo>
                    <a:pt x="510552" y="85"/>
                  </a:lnTo>
                  <a:lnTo>
                    <a:pt x="513627" y="85"/>
                  </a:lnTo>
                  <a:lnTo>
                    <a:pt x="513627" y="92"/>
                  </a:lnTo>
                  <a:lnTo>
                    <a:pt x="516703" y="92"/>
                  </a:lnTo>
                  <a:lnTo>
                    <a:pt x="516703" y="99"/>
                  </a:lnTo>
                  <a:lnTo>
                    <a:pt x="519779" y="99"/>
                  </a:lnTo>
                  <a:lnTo>
                    <a:pt x="519779" y="106"/>
                  </a:lnTo>
                  <a:lnTo>
                    <a:pt x="522854" y="106"/>
                  </a:lnTo>
                  <a:lnTo>
                    <a:pt x="522854" y="114"/>
                  </a:lnTo>
                  <a:lnTo>
                    <a:pt x="525930" y="114"/>
                  </a:lnTo>
                  <a:lnTo>
                    <a:pt x="525930" y="123"/>
                  </a:lnTo>
                  <a:lnTo>
                    <a:pt x="529006" y="123"/>
                  </a:lnTo>
                  <a:lnTo>
                    <a:pt x="529006" y="132"/>
                  </a:lnTo>
                  <a:lnTo>
                    <a:pt x="532081" y="132"/>
                  </a:lnTo>
                  <a:lnTo>
                    <a:pt x="532081" y="143"/>
                  </a:lnTo>
                  <a:lnTo>
                    <a:pt x="535157" y="143"/>
                  </a:lnTo>
                  <a:lnTo>
                    <a:pt x="535157" y="154"/>
                  </a:lnTo>
                  <a:lnTo>
                    <a:pt x="538232" y="154"/>
                  </a:lnTo>
                  <a:lnTo>
                    <a:pt x="538232" y="167"/>
                  </a:lnTo>
                  <a:lnTo>
                    <a:pt x="541308" y="167"/>
                  </a:lnTo>
                  <a:lnTo>
                    <a:pt x="541308" y="180"/>
                  </a:lnTo>
                  <a:lnTo>
                    <a:pt x="544384" y="180"/>
                  </a:lnTo>
                  <a:lnTo>
                    <a:pt x="544384" y="194"/>
                  </a:lnTo>
                  <a:lnTo>
                    <a:pt x="547459" y="194"/>
                  </a:lnTo>
                  <a:lnTo>
                    <a:pt x="547459" y="209"/>
                  </a:lnTo>
                  <a:lnTo>
                    <a:pt x="550535" y="209"/>
                  </a:lnTo>
                  <a:lnTo>
                    <a:pt x="550535" y="224"/>
                  </a:lnTo>
                  <a:lnTo>
                    <a:pt x="553611" y="224"/>
                  </a:lnTo>
                  <a:lnTo>
                    <a:pt x="553611" y="241"/>
                  </a:lnTo>
                  <a:lnTo>
                    <a:pt x="556686" y="241"/>
                  </a:lnTo>
                  <a:lnTo>
                    <a:pt x="556686" y="259"/>
                  </a:lnTo>
                  <a:lnTo>
                    <a:pt x="559762" y="259"/>
                  </a:lnTo>
                  <a:lnTo>
                    <a:pt x="559762" y="280"/>
                  </a:lnTo>
                  <a:lnTo>
                    <a:pt x="562837" y="280"/>
                  </a:lnTo>
                  <a:lnTo>
                    <a:pt x="562837" y="302"/>
                  </a:lnTo>
                  <a:lnTo>
                    <a:pt x="565913" y="302"/>
                  </a:lnTo>
                  <a:lnTo>
                    <a:pt x="565913" y="326"/>
                  </a:lnTo>
                  <a:lnTo>
                    <a:pt x="568989" y="326"/>
                  </a:lnTo>
                  <a:lnTo>
                    <a:pt x="568989" y="352"/>
                  </a:lnTo>
                  <a:lnTo>
                    <a:pt x="572064" y="352"/>
                  </a:lnTo>
                  <a:lnTo>
                    <a:pt x="572064" y="379"/>
                  </a:lnTo>
                  <a:lnTo>
                    <a:pt x="575140" y="379"/>
                  </a:lnTo>
                  <a:lnTo>
                    <a:pt x="575140" y="408"/>
                  </a:lnTo>
                  <a:lnTo>
                    <a:pt x="578215" y="408"/>
                  </a:lnTo>
                  <a:lnTo>
                    <a:pt x="578215" y="440"/>
                  </a:lnTo>
                  <a:lnTo>
                    <a:pt x="581291" y="440"/>
                  </a:lnTo>
                  <a:lnTo>
                    <a:pt x="581291" y="473"/>
                  </a:lnTo>
                  <a:lnTo>
                    <a:pt x="584367" y="473"/>
                  </a:lnTo>
                  <a:lnTo>
                    <a:pt x="584367" y="508"/>
                  </a:lnTo>
                  <a:lnTo>
                    <a:pt x="587442" y="508"/>
                  </a:lnTo>
                  <a:lnTo>
                    <a:pt x="587442" y="546"/>
                  </a:lnTo>
                  <a:lnTo>
                    <a:pt x="590518" y="546"/>
                  </a:lnTo>
                  <a:lnTo>
                    <a:pt x="590518" y="588"/>
                  </a:lnTo>
                  <a:lnTo>
                    <a:pt x="593594" y="588"/>
                  </a:lnTo>
                  <a:lnTo>
                    <a:pt x="593594" y="635"/>
                  </a:lnTo>
                  <a:lnTo>
                    <a:pt x="596669" y="635"/>
                  </a:lnTo>
                  <a:lnTo>
                    <a:pt x="596669" y="684"/>
                  </a:lnTo>
                  <a:lnTo>
                    <a:pt x="599745" y="684"/>
                  </a:lnTo>
                  <a:lnTo>
                    <a:pt x="599745" y="738"/>
                  </a:lnTo>
                  <a:lnTo>
                    <a:pt x="602820" y="738"/>
                  </a:lnTo>
                  <a:lnTo>
                    <a:pt x="602820" y="795"/>
                  </a:lnTo>
                  <a:lnTo>
                    <a:pt x="605896" y="795"/>
                  </a:lnTo>
                  <a:lnTo>
                    <a:pt x="605896" y="856"/>
                  </a:lnTo>
                  <a:lnTo>
                    <a:pt x="608972" y="856"/>
                  </a:lnTo>
                  <a:lnTo>
                    <a:pt x="608972" y="921"/>
                  </a:lnTo>
                  <a:lnTo>
                    <a:pt x="612047" y="921"/>
                  </a:lnTo>
                  <a:lnTo>
                    <a:pt x="612047" y="989"/>
                  </a:lnTo>
                  <a:lnTo>
                    <a:pt x="615123" y="989"/>
                  </a:lnTo>
                  <a:lnTo>
                    <a:pt x="615123" y="1061"/>
                  </a:lnTo>
                  <a:lnTo>
                    <a:pt x="618198" y="1061"/>
                  </a:lnTo>
                  <a:lnTo>
                    <a:pt x="618198" y="1141"/>
                  </a:lnTo>
                  <a:lnTo>
                    <a:pt x="621274" y="1141"/>
                  </a:lnTo>
                  <a:lnTo>
                    <a:pt x="621274" y="1229"/>
                  </a:lnTo>
                  <a:lnTo>
                    <a:pt x="624350" y="1229"/>
                  </a:lnTo>
                  <a:lnTo>
                    <a:pt x="624350" y="1324"/>
                  </a:lnTo>
                  <a:lnTo>
                    <a:pt x="627425" y="1324"/>
                  </a:lnTo>
                  <a:lnTo>
                    <a:pt x="627425" y="1426"/>
                  </a:lnTo>
                  <a:lnTo>
                    <a:pt x="630501" y="1426"/>
                  </a:lnTo>
                  <a:lnTo>
                    <a:pt x="630501" y="1536"/>
                  </a:lnTo>
                  <a:lnTo>
                    <a:pt x="633577" y="1536"/>
                  </a:lnTo>
                  <a:lnTo>
                    <a:pt x="633577" y="1654"/>
                  </a:lnTo>
                  <a:lnTo>
                    <a:pt x="636652" y="1654"/>
                  </a:lnTo>
                  <a:lnTo>
                    <a:pt x="636652" y="1779"/>
                  </a:lnTo>
                  <a:lnTo>
                    <a:pt x="639728" y="1779"/>
                  </a:lnTo>
                  <a:lnTo>
                    <a:pt x="639728" y="1912"/>
                  </a:lnTo>
                  <a:lnTo>
                    <a:pt x="642803" y="1912"/>
                  </a:lnTo>
                  <a:lnTo>
                    <a:pt x="642803" y="2053"/>
                  </a:lnTo>
                  <a:lnTo>
                    <a:pt x="645879" y="2053"/>
                  </a:lnTo>
                  <a:lnTo>
                    <a:pt x="645879" y="2201"/>
                  </a:lnTo>
                  <a:lnTo>
                    <a:pt x="648955" y="2201"/>
                  </a:lnTo>
                  <a:lnTo>
                    <a:pt x="648955" y="2363"/>
                  </a:lnTo>
                  <a:lnTo>
                    <a:pt x="652030" y="2363"/>
                  </a:lnTo>
                  <a:lnTo>
                    <a:pt x="652030" y="2539"/>
                  </a:lnTo>
                  <a:lnTo>
                    <a:pt x="655106" y="2539"/>
                  </a:lnTo>
                  <a:lnTo>
                    <a:pt x="655106" y="2728"/>
                  </a:lnTo>
                  <a:lnTo>
                    <a:pt x="658181" y="2728"/>
                  </a:lnTo>
                  <a:lnTo>
                    <a:pt x="658181" y="2931"/>
                  </a:lnTo>
                  <a:lnTo>
                    <a:pt x="661257" y="2931"/>
                  </a:lnTo>
                  <a:lnTo>
                    <a:pt x="661257" y="3148"/>
                  </a:lnTo>
                  <a:lnTo>
                    <a:pt x="664333" y="3148"/>
                  </a:lnTo>
                  <a:lnTo>
                    <a:pt x="664333" y="3379"/>
                  </a:lnTo>
                  <a:lnTo>
                    <a:pt x="667408" y="3379"/>
                  </a:lnTo>
                  <a:lnTo>
                    <a:pt x="667408" y="3623"/>
                  </a:lnTo>
                  <a:lnTo>
                    <a:pt x="670484" y="3623"/>
                  </a:lnTo>
                  <a:lnTo>
                    <a:pt x="670484" y="3881"/>
                  </a:lnTo>
                  <a:lnTo>
                    <a:pt x="673560" y="3881"/>
                  </a:lnTo>
                  <a:lnTo>
                    <a:pt x="673560" y="4153"/>
                  </a:lnTo>
                  <a:lnTo>
                    <a:pt x="676635" y="4153"/>
                  </a:lnTo>
                  <a:lnTo>
                    <a:pt x="676635" y="4438"/>
                  </a:lnTo>
                  <a:lnTo>
                    <a:pt x="679711" y="4438"/>
                  </a:lnTo>
                  <a:lnTo>
                    <a:pt x="679711" y="4750"/>
                  </a:lnTo>
                  <a:lnTo>
                    <a:pt x="682786" y="4750"/>
                  </a:lnTo>
                  <a:lnTo>
                    <a:pt x="682786" y="5086"/>
                  </a:lnTo>
                  <a:lnTo>
                    <a:pt x="685862" y="5086"/>
                  </a:lnTo>
                  <a:lnTo>
                    <a:pt x="685862" y="5448"/>
                  </a:lnTo>
                  <a:lnTo>
                    <a:pt x="688938" y="5448"/>
                  </a:lnTo>
                  <a:lnTo>
                    <a:pt x="688938" y="5835"/>
                  </a:lnTo>
                  <a:lnTo>
                    <a:pt x="692013" y="5835"/>
                  </a:lnTo>
                  <a:lnTo>
                    <a:pt x="692013" y="6248"/>
                  </a:lnTo>
                  <a:lnTo>
                    <a:pt x="695089" y="6248"/>
                  </a:lnTo>
                  <a:lnTo>
                    <a:pt x="695089" y="6686"/>
                  </a:lnTo>
                  <a:lnTo>
                    <a:pt x="698164" y="6686"/>
                  </a:lnTo>
                  <a:lnTo>
                    <a:pt x="698164" y="7150"/>
                  </a:lnTo>
                  <a:lnTo>
                    <a:pt x="701240" y="7150"/>
                  </a:lnTo>
                  <a:lnTo>
                    <a:pt x="701240" y="7639"/>
                  </a:lnTo>
                  <a:lnTo>
                    <a:pt x="704316" y="7639"/>
                  </a:lnTo>
                  <a:lnTo>
                    <a:pt x="704316" y="8154"/>
                  </a:lnTo>
                  <a:lnTo>
                    <a:pt x="707391" y="8154"/>
                  </a:lnTo>
                  <a:lnTo>
                    <a:pt x="707391" y="8694"/>
                  </a:lnTo>
                  <a:lnTo>
                    <a:pt x="710467" y="8694"/>
                  </a:lnTo>
                  <a:lnTo>
                    <a:pt x="710467" y="9272"/>
                  </a:lnTo>
                  <a:lnTo>
                    <a:pt x="713543" y="9272"/>
                  </a:lnTo>
                  <a:lnTo>
                    <a:pt x="713543" y="9890"/>
                  </a:lnTo>
                  <a:lnTo>
                    <a:pt x="716618" y="9890"/>
                  </a:lnTo>
                  <a:lnTo>
                    <a:pt x="716618" y="10546"/>
                  </a:lnTo>
                  <a:lnTo>
                    <a:pt x="719694" y="10546"/>
                  </a:lnTo>
                  <a:lnTo>
                    <a:pt x="719694" y="11240"/>
                  </a:lnTo>
                  <a:lnTo>
                    <a:pt x="722769" y="11240"/>
                  </a:lnTo>
                  <a:lnTo>
                    <a:pt x="722769" y="11973"/>
                  </a:lnTo>
                  <a:lnTo>
                    <a:pt x="725845" y="11973"/>
                  </a:lnTo>
                  <a:lnTo>
                    <a:pt x="725845" y="12745"/>
                  </a:lnTo>
                  <a:lnTo>
                    <a:pt x="728921" y="12745"/>
                  </a:lnTo>
                  <a:lnTo>
                    <a:pt x="728921" y="13556"/>
                  </a:lnTo>
                  <a:lnTo>
                    <a:pt x="731996" y="13556"/>
                  </a:lnTo>
                  <a:lnTo>
                    <a:pt x="731996" y="14405"/>
                  </a:lnTo>
                  <a:lnTo>
                    <a:pt x="735072" y="14405"/>
                  </a:lnTo>
                  <a:lnTo>
                    <a:pt x="735072" y="15292"/>
                  </a:lnTo>
                  <a:lnTo>
                    <a:pt x="738148" y="15292"/>
                  </a:lnTo>
                  <a:lnTo>
                    <a:pt x="738148" y="16218"/>
                  </a:lnTo>
                  <a:lnTo>
                    <a:pt x="741223" y="16218"/>
                  </a:lnTo>
                  <a:lnTo>
                    <a:pt x="741223" y="17193"/>
                  </a:lnTo>
                  <a:lnTo>
                    <a:pt x="744299" y="17193"/>
                  </a:lnTo>
                  <a:lnTo>
                    <a:pt x="744299" y="18218"/>
                  </a:lnTo>
                  <a:lnTo>
                    <a:pt x="747374" y="18218"/>
                  </a:lnTo>
                  <a:lnTo>
                    <a:pt x="747374" y="19291"/>
                  </a:lnTo>
                  <a:lnTo>
                    <a:pt x="750450" y="19291"/>
                  </a:lnTo>
                  <a:lnTo>
                    <a:pt x="750450" y="20413"/>
                  </a:lnTo>
                  <a:lnTo>
                    <a:pt x="753526" y="20413"/>
                  </a:lnTo>
                  <a:lnTo>
                    <a:pt x="753526" y="21585"/>
                  </a:lnTo>
                  <a:lnTo>
                    <a:pt x="756601" y="21585"/>
                  </a:lnTo>
                  <a:lnTo>
                    <a:pt x="756601" y="22805"/>
                  </a:lnTo>
                  <a:lnTo>
                    <a:pt x="759677" y="22805"/>
                  </a:lnTo>
                  <a:lnTo>
                    <a:pt x="759677" y="24074"/>
                  </a:lnTo>
                  <a:lnTo>
                    <a:pt x="762752" y="24074"/>
                  </a:lnTo>
                  <a:lnTo>
                    <a:pt x="762752" y="25391"/>
                  </a:lnTo>
                  <a:lnTo>
                    <a:pt x="765828" y="25391"/>
                  </a:lnTo>
                  <a:lnTo>
                    <a:pt x="765828" y="26758"/>
                  </a:lnTo>
                  <a:lnTo>
                    <a:pt x="768904" y="26758"/>
                  </a:lnTo>
                  <a:lnTo>
                    <a:pt x="768904" y="28173"/>
                  </a:lnTo>
                  <a:lnTo>
                    <a:pt x="771979" y="28173"/>
                  </a:lnTo>
                  <a:lnTo>
                    <a:pt x="771979" y="29604"/>
                  </a:lnTo>
                  <a:lnTo>
                    <a:pt x="775055" y="29604"/>
                  </a:lnTo>
                  <a:lnTo>
                    <a:pt x="775055" y="31052"/>
                  </a:lnTo>
                  <a:lnTo>
                    <a:pt x="778131" y="31052"/>
                  </a:lnTo>
                  <a:lnTo>
                    <a:pt x="778131" y="32517"/>
                  </a:lnTo>
                  <a:lnTo>
                    <a:pt x="781206" y="32517"/>
                  </a:lnTo>
                  <a:lnTo>
                    <a:pt x="781206" y="33998"/>
                  </a:lnTo>
                  <a:lnTo>
                    <a:pt x="784282" y="33998"/>
                  </a:lnTo>
                  <a:lnTo>
                    <a:pt x="784282" y="35495"/>
                  </a:lnTo>
                  <a:lnTo>
                    <a:pt x="787357" y="35495"/>
                  </a:lnTo>
                  <a:lnTo>
                    <a:pt x="787357" y="37009"/>
                  </a:lnTo>
                  <a:lnTo>
                    <a:pt x="790433" y="37009"/>
                  </a:lnTo>
                  <a:lnTo>
                    <a:pt x="790433" y="38539"/>
                  </a:lnTo>
                  <a:lnTo>
                    <a:pt x="793509" y="38539"/>
                  </a:lnTo>
                  <a:lnTo>
                    <a:pt x="793509" y="40085"/>
                  </a:lnTo>
                  <a:lnTo>
                    <a:pt x="796584" y="40085"/>
                  </a:lnTo>
                  <a:lnTo>
                    <a:pt x="796584" y="41648"/>
                  </a:lnTo>
                  <a:lnTo>
                    <a:pt x="799660" y="41648"/>
                  </a:lnTo>
                  <a:lnTo>
                    <a:pt x="799660" y="43227"/>
                  </a:lnTo>
                  <a:lnTo>
                    <a:pt x="802735" y="43227"/>
                  </a:lnTo>
                  <a:lnTo>
                    <a:pt x="802735" y="44819"/>
                  </a:lnTo>
                  <a:lnTo>
                    <a:pt x="805811" y="44819"/>
                  </a:lnTo>
                  <a:lnTo>
                    <a:pt x="805811" y="46425"/>
                  </a:lnTo>
                  <a:lnTo>
                    <a:pt x="808887" y="46425"/>
                  </a:lnTo>
                  <a:lnTo>
                    <a:pt x="808887" y="48043"/>
                  </a:lnTo>
                  <a:lnTo>
                    <a:pt x="811962" y="48043"/>
                  </a:lnTo>
                  <a:lnTo>
                    <a:pt x="811962" y="49674"/>
                  </a:lnTo>
                  <a:lnTo>
                    <a:pt x="815038" y="49674"/>
                  </a:lnTo>
                  <a:lnTo>
                    <a:pt x="815038" y="51319"/>
                  </a:lnTo>
                  <a:lnTo>
                    <a:pt x="818114" y="51319"/>
                  </a:lnTo>
                  <a:lnTo>
                    <a:pt x="818114" y="52976"/>
                  </a:lnTo>
                  <a:lnTo>
                    <a:pt x="821189" y="52976"/>
                  </a:lnTo>
                  <a:lnTo>
                    <a:pt x="821189" y="54647"/>
                  </a:lnTo>
                  <a:lnTo>
                    <a:pt x="824265" y="54647"/>
                  </a:lnTo>
                  <a:lnTo>
                    <a:pt x="824265" y="56330"/>
                  </a:lnTo>
                  <a:lnTo>
                    <a:pt x="827340" y="56330"/>
                  </a:lnTo>
                  <a:lnTo>
                    <a:pt x="827340" y="58026"/>
                  </a:lnTo>
                  <a:lnTo>
                    <a:pt x="830416" y="58026"/>
                  </a:lnTo>
                  <a:lnTo>
                    <a:pt x="830416" y="59735"/>
                  </a:lnTo>
                  <a:lnTo>
                    <a:pt x="833492" y="59735"/>
                  </a:lnTo>
                  <a:lnTo>
                    <a:pt x="833492" y="61453"/>
                  </a:lnTo>
                  <a:lnTo>
                    <a:pt x="836567" y="61453"/>
                  </a:lnTo>
                  <a:lnTo>
                    <a:pt x="836567" y="63179"/>
                  </a:lnTo>
                  <a:lnTo>
                    <a:pt x="839643" y="63179"/>
                  </a:lnTo>
                  <a:lnTo>
                    <a:pt x="839643" y="64914"/>
                  </a:lnTo>
                  <a:lnTo>
                    <a:pt x="842718" y="64914"/>
                  </a:lnTo>
                  <a:lnTo>
                    <a:pt x="842718" y="66657"/>
                  </a:lnTo>
                  <a:lnTo>
                    <a:pt x="845794" y="66657"/>
                  </a:lnTo>
                  <a:lnTo>
                    <a:pt x="845794" y="68409"/>
                  </a:lnTo>
                  <a:lnTo>
                    <a:pt x="848870" y="68409"/>
                  </a:lnTo>
                  <a:lnTo>
                    <a:pt x="848870" y="70170"/>
                  </a:lnTo>
                  <a:lnTo>
                    <a:pt x="851945" y="70170"/>
                  </a:lnTo>
                  <a:lnTo>
                    <a:pt x="851945" y="71938"/>
                  </a:lnTo>
                  <a:lnTo>
                    <a:pt x="855021" y="71938"/>
                  </a:lnTo>
                  <a:lnTo>
                    <a:pt x="855021" y="73716"/>
                  </a:lnTo>
                  <a:lnTo>
                    <a:pt x="858097" y="73716"/>
                  </a:lnTo>
                  <a:lnTo>
                    <a:pt x="858097" y="75502"/>
                  </a:lnTo>
                  <a:lnTo>
                    <a:pt x="861172" y="75502"/>
                  </a:lnTo>
                  <a:lnTo>
                    <a:pt x="861172" y="77296"/>
                  </a:lnTo>
                  <a:lnTo>
                    <a:pt x="864248" y="77296"/>
                  </a:lnTo>
                  <a:lnTo>
                    <a:pt x="864248" y="79138"/>
                  </a:lnTo>
                  <a:lnTo>
                    <a:pt x="867323" y="79138"/>
                  </a:lnTo>
                  <a:lnTo>
                    <a:pt x="867323" y="81027"/>
                  </a:lnTo>
                  <a:lnTo>
                    <a:pt x="870399" y="81027"/>
                  </a:lnTo>
                  <a:lnTo>
                    <a:pt x="870399" y="82965"/>
                  </a:lnTo>
                  <a:lnTo>
                    <a:pt x="873475" y="82965"/>
                  </a:lnTo>
                  <a:lnTo>
                    <a:pt x="873475" y="84949"/>
                  </a:lnTo>
                  <a:lnTo>
                    <a:pt x="876550" y="84949"/>
                  </a:lnTo>
                  <a:lnTo>
                    <a:pt x="876550" y="86981"/>
                  </a:lnTo>
                  <a:lnTo>
                    <a:pt x="879626" y="86981"/>
                  </a:lnTo>
                  <a:lnTo>
                    <a:pt x="879626" y="89060"/>
                  </a:lnTo>
                  <a:lnTo>
                    <a:pt x="882701" y="89060"/>
                  </a:lnTo>
                  <a:lnTo>
                    <a:pt x="882701" y="91186"/>
                  </a:lnTo>
                  <a:lnTo>
                    <a:pt x="885777" y="91186"/>
                  </a:lnTo>
                  <a:lnTo>
                    <a:pt x="885777" y="93359"/>
                  </a:lnTo>
                  <a:lnTo>
                    <a:pt x="888853" y="93359"/>
                  </a:lnTo>
                  <a:lnTo>
                    <a:pt x="888853" y="95579"/>
                  </a:lnTo>
                  <a:lnTo>
                    <a:pt x="891928" y="95579"/>
                  </a:lnTo>
                  <a:lnTo>
                    <a:pt x="891928" y="97845"/>
                  </a:lnTo>
                  <a:lnTo>
                    <a:pt x="895004" y="97845"/>
                  </a:lnTo>
                  <a:lnTo>
                    <a:pt x="895004" y="100192"/>
                  </a:lnTo>
                  <a:lnTo>
                    <a:pt x="898080" y="100192"/>
                  </a:lnTo>
                  <a:lnTo>
                    <a:pt x="898080" y="102618"/>
                  </a:lnTo>
                  <a:lnTo>
                    <a:pt x="901155" y="102618"/>
                  </a:lnTo>
                  <a:lnTo>
                    <a:pt x="901155" y="105124"/>
                  </a:lnTo>
                  <a:lnTo>
                    <a:pt x="904231" y="105124"/>
                  </a:lnTo>
                  <a:lnTo>
                    <a:pt x="904231" y="107709"/>
                  </a:lnTo>
                  <a:lnTo>
                    <a:pt x="907306" y="107709"/>
                  </a:lnTo>
                  <a:lnTo>
                    <a:pt x="907306" y="110373"/>
                  </a:lnTo>
                  <a:lnTo>
                    <a:pt x="910382" y="110373"/>
                  </a:lnTo>
                  <a:lnTo>
                    <a:pt x="910382" y="113116"/>
                  </a:lnTo>
                  <a:lnTo>
                    <a:pt x="913458" y="113116"/>
                  </a:lnTo>
                  <a:lnTo>
                    <a:pt x="913458" y="115938"/>
                  </a:lnTo>
                  <a:lnTo>
                    <a:pt x="916533" y="115938"/>
                  </a:lnTo>
                  <a:lnTo>
                    <a:pt x="916533" y="118838"/>
                  </a:lnTo>
                  <a:lnTo>
                    <a:pt x="919609" y="118838"/>
                  </a:lnTo>
                  <a:lnTo>
                    <a:pt x="919609" y="121816"/>
                  </a:lnTo>
                  <a:lnTo>
                    <a:pt x="922685" y="121816"/>
                  </a:lnTo>
                  <a:lnTo>
                    <a:pt x="922685" y="124872"/>
                  </a:lnTo>
                  <a:lnTo>
                    <a:pt x="925760" y="124872"/>
                  </a:lnTo>
                  <a:lnTo>
                    <a:pt x="925760" y="128014"/>
                  </a:lnTo>
                  <a:lnTo>
                    <a:pt x="928836" y="128014"/>
                  </a:lnTo>
                  <a:lnTo>
                    <a:pt x="928836" y="131243"/>
                  </a:lnTo>
                  <a:lnTo>
                    <a:pt x="931911" y="131243"/>
                  </a:lnTo>
                  <a:lnTo>
                    <a:pt x="931911" y="134558"/>
                  </a:lnTo>
                  <a:lnTo>
                    <a:pt x="934987" y="134558"/>
                  </a:lnTo>
                  <a:lnTo>
                    <a:pt x="934987" y="137959"/>
                  </a:lnTo>
                  <a:lnTo>
                    <a:pt x="938063" y="137959"/>
                  </a:lnTo>
                  <a:lnTo>
                    <a:pt x="938063" y="141445"/>
                  </a:lnTo>
                  <a:lnTo>
                    <a:pt x="941138" y="141445"/>
                  </a:lnTo>
                  <a:lnTo>
                    <a:pt x="941138" y="145015"/>
                  </a:lnTo>
                  <a:lnTo>
                    <a:pt x="944214" y="145015"/>
                  </a:lnTo>
                  <a:lnTo>
                    <a:pt x="944214" y="148671"/>
                  </a:lnTo>
                  <a:lnTo>
                    <a:pt x="947289" y="148671"/>
                  </a:lnTo>
                  <a:lnTo>
                    <a:pt x="947289" y="152411"/>
                  </a:lnTo>
                  <a:lnTo>
                    <a:pt x="950365" y="152411"/>
                  </a:lnTo>
                  <a:lnTo>
                    <a:pt x="950365" y="156234"/>
                  </a:lnTo>
                  <a:lnTo>
                    <a:pt x="953441" y="156234"/>
                  </a:lnTo>
                  <a:lnTo>
                    <a:pt x="953441" y="160141"/>
                  </a:lnTo>
                  <a:lnTo>
                    <a:pt x="956516" y="160141"/>
                  </a:lnTo>
                  <a:lnTo>
                    <a:pt x="956516" y="164146"/>
                  </a:lnTo>
                  <a:lnTo>
                    <a:pt x="959592" y="164146"/>
                  </a:lnTo>
                  <a:lnTo>
                    <a:pt x="959592" y="168248"/>
                  </a:lnTo>
                  <a:lnTo>
                    <a:pt x="962668" y="168248"/>
                  </a:lnTo>
                  <a:lnTo>
                    <a:pt x="962668" y="172447"/>
                  </a:lnTo>
                  <a:lnTo>
                    <a:pt x="965743" y="172447"/>
                  </a:lnTo>
                  <a:lnTo>
                    <a:pt x="965743" y="176742"/>
                  </a:lnTo>
                  <a:lnTo>
                    <a:pt x="968819" y="176742"/>
                  </a:lnTo>
                  <a:lnTo>
                    <a:pt x="968819" y="181134"/>
                  </a:lnTo>
                  <a:lnTo>
                    <a:pt x="971894" y="181134"/>
                  </a:lnTo>
                  <a:lnTo>
                    <a:pt x="971894" y="185620"/>
                  </a:lnTo>
                  <a:lnTo>
                    <a:pt x="974970" y="185620"/>
                  </a:lnTo>
                  <a:lnTo>
                    <a:pt x="974970" y="190202"/>
                  </a:lnTo>
                  <a:lnTo>
                    <a:pt x="978046" y="190202"/>
                  </a:lnTo>
                  <a:lnTo>
                    <a:pt x="978046" y="194877"/>
                  </a:lnTo>
                  <a:lnTo>
                    <a:pt x="981121" y="194877"/>
                  </a:lnTo>
                  <a:lnTo>
                    <a:pt x="981121" y="199647"/>
                  </a:lnTo>
                  <a:lnTo>
                    <a:pt x="984197" y="199647"/>
                  </a:lnTo>
                  <a:lnTo>
                    <a:pt x="984197" y="204509"/>
                  </a:lnTo>
                  <a:lnTo>
                    <a:pt x="987272" y="204509"/>
                  </a:lnTo>
                  <a:lnTo>
                    <a:pt x="987272" y="209441"/>
                  </a:lnTo>
                  <a:lnTo>
                    <a:pt x="990348" y="209441"/>
                  </a:lnTo>
                  <a:lnTo>
                    <a:pt x="990348" y="214442"/>
                  </a:lnTo>
                  <a:lnTo>
                    <a:pt x="993424" y="214442"/>
                  </a:lnTo>
                  <a:lnTo>
                    <a:pt x="993424" y="219511"/>
                  </a:lnTo>
                  <a:lnTo>
                    <a:pt x="996499" y="219511"/>
                  </a:lnTo>
                  <a:lnTo>
                    <a:pt x="996499" y="224649"/>
                  </a:lnTo>
                  <a:lnTo>
                    <a:pt x="999575" y="224649"/>
                  </a:lnTo>
                  <a:lnTo>
                    <a:pt x="999575" y="229854"/>
                  </a:lnTo>
                  <a:lnTo>
                    <a:pt x="1002651" y="229854"/>
                  </a:lnTo>
                  <a:lnTo>
                    <a:pt x="1002651" y="235126"/>
                  </a:lnTo>
                  <a:lnTo>
                    <a:pt x="1005726" y="235126"/>
                  </a:lnTo>
                  <a:lnTo>
                    <a:pt x="1005726" y="240464"/>
                  </a:lnTo>
                  <a:lnTo>
                    <a:pt x="1008802" y="240464"/>
                  </a:lnTo>
                  <a:lnTo>
                    <a:pt x="1008802" y="245869"/>
                  </a:lnTo>
                  <a:lnTo>
                    <a:pt x="1011877" y="245869"/>
                  </a:lnTo>
                  <a:lnTo>
                    <a:pt x="1011877" y="251339"/>
                  </a:lnTo>
                  <a:lnTo>
                    <a:pt x="1014953" y="251339"/>
                  </a:lnTo>
                  <a:lnTo>
                    <a:pt x="1014953" y="256875"/>
                  </a:lnTo>
                  <a:lnTo>
                    <a:pt x="1018029" y="256875"/>
                  </a:lnTo>
                  <a:lnTo>
                    <a:pt x="1018029" y="262467"/>
                  </a:lnTo>
                  <a:lnTo>
                    <a:pt x="1021104" y="262467"/>
                  </a:lnTo>
                  <a:lnTo>
                    <a:pt x="1021104" y="268114"/>
                  </a:lnTo>
                  <a:lnTo>
                    <a:pt x="1024180" y="268114"/>
                  </a:lnTo>
                  <a:lnTo>
                    <a:pt x="1024180" y="273817"/>
                  </a:lnTo>
                  <a:lnTo>
                    <a:pt x="1027255" y="273817"/>
                  </a:lnTo>
                  <a:lnTo>
                    <a:pt x="1027255" y="279574"/>
                  </a:lnTo>
                  <a:lnTo>
                    <a:pt x="1030331" y="279574"/>
                  </a:lnTo>
                  <a:lnTo>
                    <a:pt x="1030331" y="285387"/>
                  </a:lnTo>
                  <a:lnTo>
                    <a:pt x="1033407" y="285387"/>
                  </a:lnTo>
                  <a:lnTo>
                    <a:pt x="1033407" y="291253"/>
                  </a:lnTo>
                  <a:lnTo>
                    <a:pt x="1036482" y="291253"/>
                  </a:lnTo>
                  <a:lnTo>
                    <a:pt x="1036482" y="297172"/>
                  </a:lnTo>
                  <a:lnTo>
                    <a:pt x="1039558" y="297172"/>
                  </a:lnTo>
                  <a:lnTo>
                    <a:pt x="1039558" y="303145"/>
                  </a:lnTo>
                  <a:lnTo>
                    <a:pt x="1042634" y="303145"/>
                  </a:lnTo>
                  <a:lnTo>
                    <a:pt x="1042634" y="309170"/>
                  </a:lnTo>
                  <a:lnTo>
                    <a:pt x="1045709" y="309170"/>
                  </a:lnTo>
                  <a:lnTo>
                    <a:pt x="1045709" y="315247"/>
                  </a:lnTo>
                  <a:lnTo>
                    <a:pt x="1048785" y="315247"/>
                  </a:lnTo>
                  <a:lnTo>
                    <a:pt x="1048785" y="321355"/>
                  </a:lnTo>
                  <a:lnTo>
                    <a:pt x="1051860" y="321355"/>
                  </a:lnTo>
                  <a:lnTo>
                    <a:pt x="1051860" y="327494"/>
                  </a:lnTo>
                  <a:lnTo>
                    <a:pt x="1054936" y="327494"/>
                  </a:lnTo>
                  <a:lnTo>
                    <a:pt x="1054936" y="333664"/>
                  </a:lnTo>
                  <a:lnTo>
                    <a:pt x="1058012" y="333664"/>
                  </a:lnTo>
                  <a:lnTo>
                    <a:pt x="1058012" y="339863"/>
                  </a:lnTo>
                  <a:lnTo>
                    <a:pt x="1061087" y="339863"/>
                  </a:lnTo>
                  <a:lnTo>
                    <a:pt x="1061087" y="346092"/>
                  </a:lnTo>
                  <a:lnTo>
                    <a:pt x="1064163" y="346092"/>
                  </a:lnTo>
                  <a:lnTo>
                    <a:pt x="1064163" y="352350"/>
                  </a:lnTo>
                  <a:lnTo>
                    <a:pt x="1067238" y="352350"/>
                  </a:lnTo>
                  <a:lnTo>
                    <a:pt x="1067238" y="358638"/>
                  </a:lnTo>
                  <a:lnTo>
                    <a:pt x="1070314" y="358638"/>
                  </a:lnTo>
                  <a:lnTo>
                    <a:pt x="1070314" y="364954"/>
                  </a:lnTo>
                  <a:lnTo>
                    <a:pt x="1073390" y="364954"/>
                  </a:lnTo>
                  <a:lnTo>
                    <a:pt x="1073390" y="371299"/>
                  </a:lnTo>
                  <a:lnTo>
                    <a:pt x="1076465" y="371299"/>
                  </a:lnTo>
                  <a:lnTo>
                    <a:pt x="1076465" y="377671"/>
                  </a:lnTo>
                  <a:lnTo>
                    <a:pt x="1079541" y="377671"/>
                  </a:lnTo>
                  <a:lnTo>
                    <a:pt x="1079541" y="383937"/>
                  </a:lnTo>
                  <a:lnTo>
                    <a:pt x="1082617" y="383937"/>
                  </a:lnTo>
                  <a:lnTo>
                    <a:pt x="1082617" y="390098"/>
                  </a:lnTo>
                  <a:lnTo>
                    <a:pt x="1085692" y="390098"/>
                  </a:lnTo>
                  <a:lnTo>
                    <a:pt x="1085692" y="396152"/>
                  </a:lnTo>
                  <a:lnTo>
                    <a:pt x="1088768" y="396152"/>
                  </a:lnTo>
                  <a:lnTo>
                    <a:pt x="1088768" y="402103"/>
                  </a:lnTo>
                  <a:lnTo>
                    <a:pt x="1091843" y="402103"/>
                  </a:lnTo>
                  <a:lnTo>
                    <a:pt x="1091843" y="407950"/>
                  </a:lnTo>
                  <a:lnTo>
                    <a:pt x="1094919" y="407950"/>
                  </a:lnTo>
                  <a:lnTo>
                    <a:pt x="1094919" y="413694"/>
                  </a:lnTo>
                  <a:lnTo>
                    <a:pt x="1097995" y="413694"/>
                  </a:lnTo>
                  <a:lnTo>
                    <a:pt x="1097995" y="419335"/>
                  </a:lnTo>
                  <a:lnTo>
                    <a:pt x="1101070" y="419335"/>
                  </a:lnTo>
                  <a:lnTo>
                    <a:pt x="1101070" y="424875"/>
                  </a:lnTo>
                  <a:lnTo>
                    <a:pt x="1104146" y="424875"/>
                  </a:lnTo>
                  <a:lnTo>
                    <a:pt x="1104146" y="430315"/>
                  </a:lnTo>
                  <a:lnTo>
                    <a:pt x="1107222" y="430315"/>
                  </a:lnTo>
                  <a:lnTo>
                    <a:pt x="1107222" y="435653"/>
                  </a:lnTo>
                  <a:lnTo>
                    <a:pt x="1110297" y="435653"/>
                  </a:lnTo>
                  <a:lnTo>
                    <a:pt x="1110297" y="440856"/>
                  </a:lnTo>
                  <a:lnTo>
                    <a:pt x="1113373" y="440856"/>
                  </a:lnTo>
                  <a:lnTo>
                    <a:pt x="1113373" y="445924"/>
                  </a:lnTo>
                  <a:lnTo>
                    <a:pt x="1116448" y="445924"/>
                  </a:lnTo>
                  <a:lnTo>
                    <a:pt x="1116448" y="450857"/>
                  </a:lnTo>
                  <a:lnTo>
                    <a:pt x="1119524" y="450857"/>
                  </a:lnTo>
                  <a:lnTo>
                    <a:pt x="1119524" y="455656"/>
                  </a:lnTo>
                  <a:lnTo>
                    <a:pt x="1122600" y="455656"/>
                  </a:lnTo>
                  <a:lnTo>
                    <a:pt x="1122600" y="460323"/>
                  </a:lnTo>
                  <a:lnTo>
                    <a:pt x="1125675" y="460323"/>
                  </a:lnTo>
                  <a:lnTo>
                    <a:pt x="1125675" y="464858"/>
                  </a:lnTo>
                  <a:lnTo>
                    <a:pt x="1128751" y="464858"/>
                  </a:lnTo>
                  <a:lnTo>
                    <a:pt x="1128751" y="469262"/>
                  </a:lnTo>
                  <a:lnTo>
                    <a:pt x="1131826" y="469262"/>
                  </a:lnTo>
                  <a:lnTo>
                    <a:pt x="1131826" y="473535"/>
                  </a:lnTo>
                  <a:lnTo>
                    <a:pt x="1134902" y="473535"/>
                  </a:lnTo>
                  <a:lnTo>
                    <a:pt x="1134902" y="477679"/>
                  </a:lnTo>
                  <a:lnTo>
                    <a:pt x="1137978" y="477679"/>
                  </a:lnTo>
                  <a:lnTo>
                    <a:pt x="1137978" y="481693"/>
                  </a:lnTo>
                  <a:lnTo>
                    <a:pt x="1141053" y="481693"/>
                  </a:lnTo>
                  <a:lnTo>
                    <a:pt x="1141053" y="485629"/>
                  </a:lnTo>
                  <a:lnTo>
                    <a:pt x="1144129" y="485629"/>
                  </a:lnTo>
                  <a:lnTo>
                    <a:pt x="1144129" y="489488"/>
                  </a:lnTo>
                  <a:lnTo>
                    <a:pt x="1147205" y="489488"/>
                  </a:lnTo>
                  <a:lnTo>
                    <a:pt x="1147205" y="493269"/>
                  </a:lnTo>
                  <a:lnTo>
                    <a:pt x="1150280" y="493269"/>
                  </a:lnTo>
                  <a:lnTo>
                    <a:pt x="1150280" y="496973"/>
                  </a:lnTo>
                  <a:lnTo>
                    <a:pt x="1153356" y="496973"/>
                  </a:lnTo>
                  <a:lnTo>
                    <a:pt x="1153356" y="500601"/>
                  </a:lnTo>
                  <a:lnTo>
                    <a:pt x="1156431" y="500601"/>
                  </a:lnTo>
                  <a:lnTo>
                    <a:pt x="1156431" y="504152"/>
                  </a:lnTo>
                  <a:lnTo>
                    <a:pt x="1159507" y="504152"/>
                  </a:lnTo>
                  <a:lnTo>
                    <a:pt x="1159507" y="507628"/>
                  </a:lnTo>
                  <a:lnTo>
                    <a:pt x="1162583" y="507628"/>
                  </a:lnTo>
                  <a:lnTo>
                    <a:pt x="1162583" y="511027"/>
                  </a:lnTo>
                  <a:lnTo>
                    <a:pt x="1165658" y="511027"/>
                  </a:lnTo>
                  <a:lnTo>
                    <a:pt x="1165658" y="514352"/>
                  </a:lnTo>
                  <a:lnTo>
                    <a:pt x="1168734" y="514352"/>
                  </a:lnTo>
                  <a:lnTo>
                    <a:pt x="1168734" y="517601"/>
                  </a:lnTo>
                  <a:lnTo>
                    <a:pt x="1171809" y="517601"/>
                  </a:lnTo>
                  <a:lnTo>
                    <a:pt x="1171809" y="520787"/>
                  </a:lnTo>
                  <a:lnTo>
                    <a:pt x="1174885" y="520787"/>
                  </a:lnTo>
                  <a:lnTo>
                    <a:pt x="1174885" y="523909"/>
                  </a:lnTo>
                  <a:lnTo>
                    <a:pt x="1177961" y="523909"/>
                  </a:lnTo>
                  <a:lnTo>
                    <a:pt x="1177961" y="526968"/>
                  </a:lnTo>
                  <a:lnTo>
                    <a:pt x="1181036" y="526968"/>
                  </a:lnTo>
                  <a:lnTo>
                    <a:pt x="1181036" y="529964"/>
                  </a:lnTo>
                  <a:lnTo>
                    <a:pt x="1184112" y="529964"/>
                  </a:lnTo>
                  <a:lnTo>
                    <a:pt x="1184112" y="532897"/>
                  </a:lnTo>
                  <a:lnTo>
                    <a:pt x="1187188" y="532897"/>
                  </a:lnTo>
                  <a:lnTo>
                    <a:pt x="1187188" y="535767"/>
                  </a:lnTo>
                  <a:lnTo>
                    <a:pt x="1190263" y="535767"/>
                  </a:lnTo>
                  <a:lnTo>
                    <a:pt x="1190263" y="538576"/>
                  </a:lnTo>
                  <a:lnTo>
                    <a:pt x="1193339" y="538576"/>
                  </a:lnTo>
                  <a:lnTo>
                    <a:pt x="1193339" y="541322"/>
                  </a:lnTo>
                  <a:lnTo>
                    <a:pt x="1196414" y="541322"/>
                  </a:lnTo>
                  <a:lnTo>
                    <a:pt x="1196414" y="544006"/>
                  </a:lnTo>
                  <a:lnTo>
                    <a:pt x="1199490" y="544006"/>
                  </a:lnTo>
                  <a:lnTo>
                    <a:pt x="1199490" y="546628"/>
                  </a:lnTo>
                  <a:lnTo>
                    <a:pt x="1202566" y="546628"/>
                  </a:lnTo>
                  <a:lnTo>
                    <a:pt x="1202566" y="549182"/>
                  </a:lnTo>
                  <a:lnTo>
                    <a:pt x="1205641" y="549182"/>
                  </a:lnTo>
                  <a:lnTo>
                    <a:pt x="1205641" y="551666"/>
                  </a:lnTo>
                  <a:lnTo>
                    <a:pt x="1208717" y="551666"/>
                  </a:lnTo>
                  <a:lnTo>
                    <a:pt x="1208717" y="554082"/>
                  </a:lnTo>
                  <a:lnTo>
                    <a:pt x="1211792" y="554082"/>
                  </a:lnTo>
                  <a:lnTo>
                    <a:pt x="1211792" y="556430"/>
                  </a:lnTo>
                  <a:lnTo>
                    <a:pt x="1214868" y="556430"/>
                  </a:lnTo>
                  <a:lnTo>
                    <a:pt x="1214868" y="558710"/>
                  </a:lnTo>
                  <a:lnTo>
                    <a:pt x="1217944" y="558710"/>
                  </a:lnTo>
                  <a:lnTo>
                    <a:pt x="1217944" y="560921"/>
                  </a:lnTo>
                  <a:lnTo>
                    <a:pt x="1221019" y="560921"/>
                  </a:lnTo>
                  <a:lnTo>
                    <a:pt x="1221019" y="563065"/>
                  </a:lnTo>
                  <a:lnTo>
                    <a:pt x="1224095" y="563065"/>
                  </a:lnTo>
                  <a:lnTo>
                    <a:pt x="1224095" y="565142"/>
                  </a:lnTo>
                  <a:lnTo>
                    <a:pt x="1227171" y="565142"/>
                  </a:lnTo>
                  <a:lnTo>
                    <a:pt x="1227171" y="567151"/>
                  </a:lnTo>
                  <a:lnTo>
                    <a:pt x="1230246" y="567151"/>
                  </a:lnTo>
                  <a:lnTo>
                    <a:pt x="1230246" y="569093"/>
                  </a:lnTo>
                  <a:lnTo>
                    <a:pt x="1233322" y="569093"/>
                  </a:lnTo>
                  <a:lnTo>
                    <a:pt x="1233322" y="571003"/>
                  </a:lnTo>
                  <a:lnTo>
                    <a:pt x="1236397" y="571003"/>
                  </a:lnTo>
                  <a:lnTo>
                    <a:pt x="1236397" y="572882"/>
                  </a:lnTo>
                  <a:lnTo>
                    <a:pt x="1239473" y="572882"/>
                  </a:lnTo>
                  <a:lnTo>
                    <a:pt x="1239473" y="574729"/>
                  </a:lnTo>
                  <a:lnTo>
                    <a:pt x="1242549" y="574729"/>
                  </a:lnTo>
                  <a:lnTo>
                    <a:pt x="1242549" y="576544"/>
                  </a:lnTo>
                  <a:lnTo>
                    <a:pt x="1245624" y="576544"/>
                  </a:lnTo>
                  <a:lnTo>
                    <a:pt x="1245624" y="578328"/>
                  </a:lnTo>
                  <a:lnTo>
                    <a:pt x="1248700" y="578328"/>
                  </a:lnTo>
                  <a:lnTo>
                    <a:pt x="1248700" y="580081"/>
                  </a:lnTo>
                  <a:lnTo>
                    <a:pt x="1251775" y="580081"/>
                  </a:lnTo>
                  <a:lnTo>
                    <a:pt x="1251775" y="581802"/>
                  </a:lnTo>
                  <a:lnTo>
                    <a:pt x="1254851" y="581802"/>
                  </a:lnTo>
                  <a:lnTo>
                    <a:pt x="1254851" y="583493"/>
                  </a:lnTo>
                  <a:lnTo>
                    <a:pt x="1257927" y="583493"/>
                  </a:lnTo>
                  <a:lnTo>
                    <a:pt x="1257927" y="585152"/>
                  </a:lnTo>
                  <a:lnTo>
                    <a:pt x="1261002" y="585152"/>
                  </a:lnTo>
                  <a:lnTo>
                    <a:pt x="1261002" y="586780"/>
                  </a:lnTo>
                  <a:lnTo>
                    <a:pt x="1264078" y="586780"/>
                  </a:lnTo>
                  <a:lnTo>
                    <a:pt x="1264078" y="588414"/>
                  </a:lnTo>
                  <a:lnTo>
                    <a:pt x="1267154" y="588414"/>
                  </a:lnTo>
                  <a:lnTo>
                    <a:pt x="1267154" y="590053"/>
                  </a:lnTo>
                  <a:lnTo>
                    <a:pt x="1270229" y="590053"/>
                  </a:lnTo>
                  <a:lnTo>
                    <a:pt x="1270229" y="591699"/>
                  </a:lnTo>
                  <a:lnTo>
                    <a:pt x="1273305" y="591699"/>
                  </a:lnTo>
                  <a:lnTo>
                    <a:pt x="1273305" y="593350"/>
                  </a:lnTo>
                  <a:lnTo>
                    <a:pt x="1276380" y="593350"/>
                  </a:lnTo>
                  <a:lnTo>
                    <a:pt x="1276380" y="595007"/>
                  </a:lnTo>
                  <a:lnTo>
                    <a:pt x="1279456" y="595007"/>
                  </a:lnTo>
                  <a:lnTo>
                    <a:pt x="1279456" y="596669"/>
                  </a:lnTo>
                  <a:lnTo>
                    <a:pt x="1282532" y="596669"/>
                  </a:lnTo>
                  <a:lnTo>
                    <a:pt x="1282532" y="598338"/>
                  </a:lnTo>
                  <a:lnTo>
                    <a:pt x="1285607" y="598338"/>
                  </a:lnTo>
                  <a:lnTo>
                    <a:pt x="1285607" y="600012"/>
                  </a:lnTo>
                  <a:lnTo>
                    <a:pt x="1288683" y="600012"/>
                  </a:lnTo>
                  <a:lnTo>
                    <a:pt x="1288683" y="601692"/>
                  </a:lnTo>
                  <a:lnTo>
                    <a:pt x="1291759" y="601692"/>
                  </a:lnTo>
                  <a:lnTo>
                    <a:pt x="1291759" y="603377"/>
                  </a:lnTo>
                  <a:lnTo>
                    <a:pt x="1294834" y="603377"/>
                  </a:lnTo>
                  <a:lnTo>
                    <a:pt x="1294834" y="605091"/>
                  </a:lnTo>
                  <a:lnTo>
                    <a:pt x="1297910" y="605091"/>
                  </a:lnTo>
                  <a:lnTo>
                    <a:pt x="1297910" y="606835"/>
                  </a:lnTo>
                  <a:lnTo>
                    <a:pt x="1300985" y="606835"/>
                  </a:lnTo>
                  <a:lnTo>
                    <a:pt x="1300985" y="608607"/>
                  </a:lnTo>
                  <a:lnTo>
                    <a:pt x="1304061" y="608607"/>
                  </a:lnTo>
                  <a:lnTo>
                    <a:pt x="1304061" y="610408"/>
                  </a:lnTo>
                  <a:lnTo>
                    <a:pt x="1307137" y="610408"/>
                  </a:lnTo>
                  <a:lnTo>
                    <a:pt x="1307137" y="612238"/>
                  </a:lnTo>
                  <a:lnTo>
                    <a:pt x="1310212" y="612238"/>
                  </a:lnTo>
                  <a:lnTo>
                    <a:pt x="1310212" y="614097"/>
                  </a:lnTo>
                  <a:lnTo>
                    <a:pt x="1313288" y="614097"/>
                  </a:lnTo>
                  <a:lnTo>
                    <a:pt x="1313288" y="615984"/>
                  </a:lnTo>
                  <a:lnTo>
                    <a:pt x="1316363" y="615984"/>
                  </a:lnTo>
                  <a:lnTo>
                    <a:pt x="1316363" y="617900"/>
                  </a:lnTo>
                  <a:lnTo>
                    <a:pt x="1319439" y="617900"/>
                  </a:lnTo>
                  <a:lnTo>
                    <a:pt x="1319439" y="619844"/>
                  </a:lnTo>
                  <a:lnTo>
                    <a:pt x="1322515" y="619844"/>
                  </a:lnTo>
                  <a:lnTo>
                    <a:pt x="1322515" y="621817"/>
                  </a:lnTo>
                  <a:lnTo>
                    <a:pt x="1325590" y="621817"/>
                  </a:lnTo>
                  <a:lnTo>
                    <a:pt x="1325590" y="623843"/>
                  </a:lnTo>
                  <a:lnTo>
                    <a:pt x="1328666" y="623843"/>
                  </a:lnTo>
                  <a:lnTo>
                    <a:pt x="1328666" y="625923"/>
                  </a:lnTo>
                  <a:lnTo>
                    <a:pt x="1331742" y="625923"/>
                  </a:lnTo>
                  <a:lnTo>
                    <a:pt x="1331742" y="628056"/>
                  </a:lnTo>
                  <a:lnTo>
                    <a:pt x="1334817" y="628056"/>
                  </a:lnTo>
                  <a:lnTo>
                    <a:pt x="1334817" y="630243"/>
                  </a:lnTo>
                  <a:lnTo>
                    <a:pt x="1337893" y="630243"/>
                  </a:lnTo>
                  <a:lnTo>
                    <a:pt x="1337893" y="632482"/>
                  </a:lnTo>
                  <a:lnTo>
                    <a:pt x="1340968" y="632482"/>
                  </a:lnTo>
                  <a:lnTo>
                    <a:pt x="1340968" y="634775"/>
                  </a:lnTo>
                  <a:lnTo>
                    <a:pt x="1344044" y="634775"/>
                  </a:lnTo>
                  <a:lnTo>
                    <a:pt x="1344044" y="637120"/>
                  </a:lnTo>
                  <a:lnTo>
                    <a:pt x="1347120" y="637120"/>
                  </a:lnTo>
                  <a:lnTo>
                    <a:pt x="1347120" y="639517"/>
                  </a:lnTo>
                  <a:lnTo>
                    <a:pt x="1350195" y="639517"/>
                  </a:lnTo>
                  <a:lnTo>
                    <a:pt x="1350195" y="641967"/>
                  </a:lnTo>
                  <a:lnTo>
                    <a:pt x="1353271" y="641967"/>
                  </a:lnTo>
                  <a:lnTo>
                    <a:pt x="1353271" y="644469"/>
                  </a:lnTo>
                  <a:lnTo>
                    <a:pt x="1356346" y="644469"/>
                  </a:lnTo>
                  <a:lnTo>
                    <a:pt x="1356346" y="647004"/>
                  </a:lnTo>
                  <a:lnTo>
                    <a:pt x="1359422" y="647004"/>
                  </a:lnTo>
                  <a:lnTo>
                    <a:pt x="1359422" y="649573"/>
                  </a:lnTo>
                  <a:lnTo>
                    <a:pt x="1362498" y="649573"/>
                  </a:lnTo>
                  <a:lnTo>
                    <a:pt x="1362498" y="652174"/>
                  </a:lnTo>
                  <a:lnTo>
                    <a:pt x="1365573" y="652174"/>
                  </a:lnTo>
                  <a:lnTo>
                    <a:pt x="1365573" y="654808"/>
                  </a:lnTo>
                  <a:lnTo>
                    <a:pt x="1368649" y="654808"/>
                  </a:lnTo>
                  <a:lnTo>
                    <a:pt x="1368649" y="657475"/>
                  </a:lnTo>
                  <a:lnTo>
                    <a:pt x="1371725" y="657475"/>
                  </a:lnTo>
                  <a:lnTo>
                    <a:pt x="1371725" y="660174"/>
                  </a:lnTo>
                  <a:lnTo>
                    <a:pt x="1374800" y="660174"/>
                  </a:lnTo>
                  <a:lnTo>
                    <a:pt x="1374800" y="662905"/>
                  </a:lnTo>
                  <a:lnTo>
                    <a:pt x="1377876" y="662905"/>
                  </a:lnTo>
                  <a:lnTo>
                    <a:pt x="1377876" y="665669"/>
                  </a:lnTo>
                  <a:lnTo>
                    <a:pt x="1380951" y="665669"/>
                  </a:lnTo>
                  <a:lnTo>
                    <a:pt x="1380951" y="668465"/>
                  </a:lnTo>
                  <a:lnTo>
                    <a:pt x="1384027" y="668465"/>
                  </a:lnTo>
                  <a:lnTo>
                    <a:pt x="1384027" y="671293"/>
                  </a:lnTo>
                  <a:lnTo>
                    <a:pt x="1387103" y="671293"/>
                  </a:lnTo>
                  <a:lnTo>
                    <a:pt x="1387103" y="674146"/>
                  </a:lnTo>
                  <a:lnTo>
                    <a:pt x="1390178" y="674146"/>
                  </a:lnTo>
                  <a:lnTo>
                    <a:pt x="1390178" y="677025"/>
                  </a:lnTo>
                  <a:lnTo>
                    <a:pt x="1393254" y="677025"/>
                  </a:lnTo>
                  <a:lnTo>
                    <a:pt x="1393254" y="679928"/>
                  </a:lnTo>
                  <a:lnTo>
                    <a:pt x="1396329" y="679928"/>
                  </a:lnTo>
                  <a:lnTo>
                    <a:pt x="1396329" y="682857"/>
                  </a:lnTo>
                  <a:lnTo>
                    <a:pt x="1399405" y="682857"/>
                  </a:lnTo>
                  <a:lnTo>
                    <a:pt x="1399405" y="685811"/>
                  </a:lnTo>
                  <a:lnTo>
                    <a:pt x="1402481" y="685811"/>
                  </a:lnTo>
                  <a:lnTo>
                    <a:pt x="1402481" y="688789"/>
                  </a:lnTo>
                  <a:lnTo>
                    <a:pt x="1405556" y="688789"/>
                  </a:lnTo>
                  <a:lnTo>
                    <a:pt x="1405556" y="691792"/>
                  </a:lnTo>
                  <a:lnTo>
                    <a:pt x="1408632" y="691792"/>
                  </a:lnTo>
                  <a:lnTo>
                    <a:pt x="1408632" y="694819"/>
                  </a:lnTo>
                  <a:lnTo>
                    <a:pt x="1411708" y="694819"/>
                  </a:lnTo>
                  <a:lnTo>
                    <a:pt x="1411708" y="697871"/>
                  </a:lnTo>
                  <a:lnTo>
                    <a:pt x="1414783" y="697871"/>
                  </a:lnTo>
                  <a:lnTo>
                    <a:pt x="1414783" y="700947"/>
                  </a:lnTo>
                  <a:lnTo>
                    <a:pt x="1417859" y="700947"/>
                  </a:lnTo>
                  <a:lnTo>
                    <a:pt x="1417859" y="703989"/>
                  </a:lnTo>
                  <a:lnTo>
                    <a:pt x="1420934" y="703989"/>
                  </a:lnTo>
                  <a:lnTo>
                    <a:pt x="1420934" y="706998"/>
                  </a:lnTo>
                  <a:lnTo>
                    <a:pt x="1424010" y="706998"/>
                  </a:lnTo>
                  <a:lnTo>
                    <a:pt x="1424010" y="709974"/>
                  </a:lnTo>
                  <a:lnTo>
                    <a:pt x="1427086" y="709974"/>
                  </a:lnTo>
                  <a:lnTo>
                    <a:pt x="1427086" y="712916"/>
                  </a:lnTo>
                  <a:lnTo>
                    <a:pt x="1430161" y="712916"/>
                  </a:lnTo>
                  <a:lnTo>
                    <a:pt x="1430161" y="715826"/>
                  </a:lnTo>
                  <a:lnTo>
                    <a:pt x="1433237" y="715826"/>
                  </a:lnTo>
                  <a:lnTo>
                    <a:pt x="1433237" y="718702"/>
                  </a:lnTo>
                  <a:lnTo>
                    <a:pt x="1436313" y="718702"/>
                  </a:lnTo>
                  <a:lnTo>
                    <a:pt x="1436313" y="721546"/>
                  </a:lnTo>
                  <a:lnTo>
                    <a:pt x="1439388" y="721546"/>
                  </a:lnTo>
                  <a:lnTo>
                    <a:pt x="1439388" y="724357"/>
                  </a:lnTo>
                  <a:lnTo>
                    <a:pt x="1442464" y="724357"/>
                  </a:lnTo>
                  <a:lnTo>
                    <a:pt x="1442464" y="727135"/>
                  </a:lnTo>
                  <a:lnTo>
                    <a:pt x="1445539" y="727135"/>
                  </a:lnTo>
                  <a:lnTo>
                    <a:pt x="1445539" y="729881"/>
                  </a:lnTo>
                  <a:lnTo>
                    <a:pt x="1448615" y="729881"/>
                  </a:lnTo>
                  <a:lnTo>
                    <a:pt x="1448615" y="732571"/>
                  </a:lnTo>
                  <a:lnTo>
                    <a:pt x="1451691" y="732571"/>
                  </a:lnTo>
                  <a:lnTo>
                    <a:pt x="1451691" y="735205"/>
                  </a:lnTo>
                  <a:lnTo>
                    <a:pt x="1454766" y="735205"/>
                  </a:lnTo>
                  <a:lnTo>
                    <a:pt x="1454766" y="737783"/>
                  </a:lnTo>
                  <a:lnTo>
                    <a:pt x="1457842" y="737783"/>
                  </a:lnTo>
                  <a:lnTo>
                    <a:pt x="1457842" y="740305"/>
                  </a:lnTo>
                  <a:lnTo>
                    <a:pt x="1460917" y="740305"/>
                  </a:lnTo>
                  <a:lnTo>
                    <a:pt x="1460917" y="742773"/>
                  </a:lnTo>
                  <a:lnTo>
                    <a:pt x="1463993" y="742773"/>
                  </a:lnTo>
                  <a:lnTo>
                    <a:pt x="1463993" y="745185"/>
                  </a:lnTo>
                  <a:lnTo>
                    <a:pt x="1467069" y="745185"/>
                  </a:lnTo>
                  <a:lnTo>
                    <a:pt x="1467069" y="747542"/>
                  </a:lnTo>
                  <a:lnTo>
                    <a:pt x="1470144" y="747542"/>
                  </a:lnTo>
                  <a:lnTo>
                    <a:pt x="1470144" y="749844"/>
                  </a:lnTo>
                  <a:lnTo>
                    <a:pt x="1473220" y="749844"/>
                  </a:lnTo>
                  <a:lnTo>
                    <a:pt x="1473220" y="752091"/>
                  </a:lnTo>
                  <a:lnTo>
                    <a:pt x="1476296" y="752091"/>
                  </a:lnTo>
                  <a:lnTo>
                    <a:pt x="1476296" y="754285"/>
                  </a:lnTo>
                  <a:lnTo>
                    <a:pt x="1479371" y="754285"/>
                  </a:lnTo>
                  <a:lnTo>
                    <a:pt x="1479371" y="756392"/>
                  </a:lnTo>
                  <a:lnTo>
                    <a:pt x="1482447" y="756392"/>
                  </a:lnTo>
                  <a:lnTo>
                    <a:pt x="1482447" y="758415"/>
                  </a:lnTo>
                  <a:lnTo>
                    <a:pt x="1485522" y="758415"/>
                  </a:lnTo>
                  <a:lnTo>
                    <a:pt x="1485522" y="760353"/>
                  </a:lnTo>
                  <a:lnTo>
                    <a:pt x="1488598" y="760353"/>
                  </a:lnTo>
                  <a:lnTo>
                    <a:pt x="1488598" y="762205"/>
                  </a:lnTo>
                  <a:lnTo>
                    <a:pt x="1491674" y="762205"/>
                  </a:lnTo>
                  <a:lnTo>
                    <a:pt x="1491674" y="763974"/>
                  </a:lnTo>
                  <a:lnTo>
                    <a:pt x="1494749" y="763974"/>
                  </a:lnTo>
                  <a:lnTo>
                    <a:pt x="1494749" y="765658"/>
                  </a:lnTo>
                  <a:lnTo>
                    <a:pt x="1497825" y="765658"/>
                  </a:lnTo>
                  <a:lnTo>
                    <a:pt x="1497825" y="767258"/>
                  </a:lnTo>
                  <a:lnTo>
                    <a:pt x="1500900" y="767258"/>
                  </a:lnTo>
                  <a:lnTo>
                    <a:pt x="1500900" y="768775"/>
                  </a:lnTo>
                  <a:lnTo>
                    <a:pt x="1503976" y="768775"/>
                  </a:lnTo>
                  <a:lnTo>
                    <a:pt x="1503976" y="770208"/>
                  </a:lnTo>
                  <a:lnTo>
                    <a:pt x="1507052" y="770208"/>
                  </a:lnTo>
                  <a:lnTo>
                    <a:pt x="1507052" y="771557"/>
                  </a:lnTo>
                  <a:lnTo>
                    <a:pt x="1510127" y="771557"/>
                  </a:lnTo>
                  <a:lnTo>
                    <a:pt x="1510127" y="772853"/>
                  </a:lnTo>
                  <a:lnTo>
                    <a:pt x="1513203" y="772853"/>
                  </a:lnTo>
                  <a:lnTo>
                    <a:pt x="1513203" y="774097"/>
                  </a:lnTo>
                  <a:lnTo>
                    <a:pt x="1516279" y="774097"/>
                  </a:lnTo>
                  <a:lnTo>
                    <a:pt x="1516279" y="775287"/>
                  </a:lnTo>
                  <a:lnTo>
                    <a:pt x="1519354" y="775287"/>
                  </a:lnTo>
                  <a:lnTo>
                    <a:pt x="1519354" y="776424"/>
                  </a:lnTo>
                  <a:lnTo>
                    <a:pt x="1522430" y="776424"/>
                  </a:lnTo>
                  <a:lnTo>
                    <a:pt x="1522430" y="777509"/>
                  </a:lnTo>
                  <a:lnTo>
                    <a:pt x="1525505" y="777509"/>
                  </a:lnTo>
                  <a:lnTo>
                    <a:pt x="1525505" y="778541"/>
                  </a:lnTo>
                  <a:lnTo>
                    <a:pt x="1528581" y="778541"/>
                  </a:lnTo>
                  <a:lnTo>
                    <a:pt x="1528581" y="779520"/>
                  </a:lnTo>
                  <a:lnTo>
                    <a:pt x="1531657" y="779520"/>
                  </a:lnTo>
                  <a:lnTo>
                    <a:pt x="1531657" y="780447"/>
                  </a:lnTo>
                  <a:lnTo>
                    <a:pt x="1534732" y="780447"/>
                  </a:lnTo>
                  <a:lnTo>
                    <a:pt x="1534732" y="781321"/>
                  </a:lnTo>
                  <a:lnTo>
                    <a:pt x="1537808" y="781321"/>
                  </a:lnTo>
                  <a:lnTo>
                    <a:pt x="1537808" y="782143"/>
                  </a:lnTo>
                  <a:lnTo>
                    <a:pt x="1540883" y="782143"/>
                  </a:lnTo>
                  <a:lnTo>
                    <a:pt x="1540883" y="782932"/>
                  </a:lnTo>
                  <a:lnTo>
                    <a:pt x="1543959" y="782932"/>
                  </a:lnTo>
                  <a:lnTo>
                    <a:pt x="1543959" y="783688"/>
                  </a:lnTo>
                  <a:lnTo>
                    <a:pt x="1547035" y="783688"/>
                  </a:lnTo>
                  <a:lnTo>
                    <a:pt x="1547035" y="784412"/>
                  </a:lnTo>
                  <a:lnTo>
                    <a:pt x="1550110" y="784412"/>
                  </a:lnTo>
                  <a:lnTo>
                    <a:pt x="1550110" y="785103"/>
                  </a:lnTo>
                  <a:lnTo>
                    <a:pt x="1553186" y="785103"/>
                  </a:lnTo>
                  <a:lnTo>
                    <a:pt x="1553186" y="785761"/>
                  </a:lnTo>
                  <a:lnTo>
                    <a:pt x="1556262" y="785761"/>
                  </a:lnTo>
                  <a:lnTo>
                    <a:pt x="1556262" y="786387"/>
                  </a:lnTo>
                  <a:lnTo>
                    <a:pt x="1559337" y="786387"/>
                  </a:lnTo>
                  <a:lnTo>
                    <a:pt x="1559337" y="786980"/>
                  </a:lnTo>
                  <a:lnTo>
                    <a:pt x="1562413" y="786980"/>
                  </a:lnTo>
                  <a:lnTo>
                    <a:pt x="1562413" y="787541"/>
                  </a:lnTo>
                  <a:lnTo>
                    <a:pt x="1565488" y="787541"/>
                  </a:lnTo>
                  <a:lnTo>
                    <a:pt x="1565488" y="788069"/>
                  </a:lnTo>
                  <a:lnTo>
                    <a:pt x="1568564" y="788069"/>
                  </a:lnTo>
                  <a:lnTo>
                    <a:pt x="1568564" y="788565"/>
                  </a:lnTo>
                  <a:lnTo>
                    <a:pt x="1571640" y="788565"/>
                  </a:lnTo>
                  <a:lnTo>
                    <a:pt x="1571640" y="789045"/>
                  </a:lnTo>
                  <a:lnTo>
                    <a:pt x="1574715" y="789045"/>
                  </a:lnTo>
                  <a:lnTo>
                    <a:pt x="1574715" y="789509"/>
                  </a:lnTo>
                  <a:lnTo>
                    <a:pt x="1577791" y="789509"/>
                  </a:lnTo>
                  <a:lnTo>
                    <a:pt x="1577791" y="789957"/>
                  </a:lnTo>
                  <a:lnTo>
                    <a:pt x="1580866" y="789957"/>
                  </a:lnTo>
                  <a:lnTo>
                    <a:pt x="1580866" y="790389"/>
                  </a:lnTo>
                  <a:lnTo>
                    <a:pt x="1583942" y="790389"/>
                  </a:lnTo>
                  <a:lnTo>
                    <a:pt x="1583942" y="790806"/>
                  </a:lnTo>
                  <a:lnTo>
                    <a:pt x="1587018" y="790806"/>
                  </a:lnTo>
                  <a:lnTo>
                    <a:pt x="1587018" y="791206"/>
                  </a:lnTo>
                  <a:lnTo>
                    <a:pt x="1590093" y="791206"/>
                  </a:lnTo>
                  <a:lnTo>
                    <a:pt x="1590093" y="791591"/>
                  </a:lnTo>
                  <a:lnTo>
                    <a:pt x="1593169" y="791591"/>
                  </a:lnTo>
                  <a:lnTo>
                    <a:pt x="1593169" y="791959"/>
                  </a:lnTo>
                  <a:lnTo>
                    <a:pt x="1596245" y="791959"/>
                  </a:lnTo>
                  <a:lnTo>
                    <a:pt x="1596245" y="792312"/>
                  </a:lnTo>
                  <a:lnTo>
                    <a:pt x="1599320" y="792312"/>
                  </a:lnTo>
                  <a:lnTo>
                    <a:pt x="1599320" y="792650"/>
                  </a:lnTo>
                  <a:lnTo>
                    <a:pt x="1602396" y="792650"/>
                  </a:lnTo>
                  <a:lnTo>
                    <a:pt x="1602396" y="792977"/>
                  </a:lnTo>
                  <a:lnTo>
                    <a:pt x="1605471" y="792977"/>
                  </a:lnTo>
                  <a:lnTo>
                    <a:pt x="1605471" y="793294"/>
                  </a:lnTo>
                  <a:lnTo>
                    <a:pt x="1608547" y="793294"/>
                  </a:lnTo>
                  <a:lnTo>
                    <a:pt x="1608547" y="793601"/>
                  </a:lnTo>
                  <a:lnTo>
                    <a:pt x="1611623" y="793601"/>
                  </a:lnTo>
                  <a:lnTo>
                    <a:pt x="1611623" y="793899"/>
                  </a:lnTo>
                  <a:lnTo>
                    <a:pt x="1614698" y="793899"/>
                  </a:lnTo>
                  <a:lnTo>
                    <a:pt x="1614698" y="794186"/>
                  </a:lnTo>
                  <a:lnTo>
                    <a:pt x="1617774" y="794186"/>
                  </a:lnTo>
                  <a:lnTo>
                    <a:pt x="1617774" y="794464"/>
                  </a:lnTo>
                  <a:lnTo>
                    <a:pt x="1620850" y="794464"/>
                  </a:lnTo>
                  <a:lnTo>
                    <a:pt x="1620850" y="794731"/>
                  </a:lnTo>
                  <a:lnTo>
                    <a:pt x="1623925" y="794731"/>
                  </a:lnTo>
                  <a:lnTo>
                    <a:pt x="1623925" y="794989"/>
                  </a:lnTo>
                  <a:lnTo>
                    <a:pt x="1627001" y="794989"/>
                  </a:lnTo>
                  <a:lnTo>
                    <a:pt x="1627001" y="795236"/>
                  </a:lnTo>
                  <a:lnTo>
                    <a:pt x="1630076" y="795236"/>
                  </a:lnTo>
                  <a:lnTo>
                    <a:pt x="1630076" y="795474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3491577" y="1333997"/>
              <a:ext cx="1630076" cy="529117"/>
            </a:xfrm>
            <a:custGeom>
              <a:avLst/>
              <a:pathLst>
                <a:path w="1630076" h="529117">
                  <a:moveTo>
                    <a:pt x="0" y="0"/>
                  </a:moveTo>
                  <a:lnTo>
                    <a:pt x="3075" y="0"/>
                  </a:lnTo>
                  <a:lnTo>
                    <a:pt x="3075" y="0"/>
                  </a:lnTo>
                  <a:lnTo>
                    <a:pt x="6151" y="0"/>
                  </a:lnTo>
                  <a:lnTo>
                    <a:pt x="6151" y="0"/>
                  </a:lnTo>
                  <a:lnTo>
                    <a:pt x="9226" y="0"/>
                  </a:lnTo>
                  <a:lnTo>
                    <a:pt x="9226" y="0"/>
                  </a:lnTo>
                  <a:lnTo>
                    <a:pt x="12302" y="0"/>
                  </a:lnTo>
                  <a:lnTo>
                    <a:pt x="12302" y="0"/>
                  </a:lnTo>
                  <a:lnTo>
                    <a:pt x="15378" y="0"/>
                  </a:lnTo>
                  <a:lnTo>
                    <a:pt x="15378" y="0"/>
                  </a:lnTo>
                  <a:lnTo>
                    <a:pt x="18453" y="0"/>
                  </a:lnTo>
                  <a:lnTo>
                    <a:pt x="18453" y="0"/>
                  </a:lnTo>
                  <a:lnTo>
                    <a:pt x="21529" y="0"/>
                  </a:lnTo>
                  <a:lnTo>
                    <a:pt x="21529" y="0"/>
                  </a:lnTo>
                  <a:lnTo>
                    <a:pt x="24604" y="0"/>
                  </a:lnTo>
                  <a:lnTo>
                    <a:pt x="24604" y="0"/>
                  </a:lnTo>
                  <a:lnTo>
                    <a:pt x="27680" y="0"/>
                  </a:lnTo>
                  <a:lnTo>
                    <a:pt x="27680" y="0"/>
                  </a:lnTo>
                  <a:lnTo>
                    <a:pt x="30756" y="0"/>
                  </a:lnTo>
                  <a:lnTo>
                    <a:pt x="30756" y="0"/>
                  </a:lnTo>
                  <a:lnTo>
                    <a:pt x="33831" y="0"/>
                  </a:lnTo>
                  <a:lnTo>
                    <a:pt x="33831" y="0"/>
                  </a:lnTo>
                  <a:lnTo>
                    <a:pt x="36907" y="0"/>
                  </a:lnTo>
                  <a:lnTo>
                    <a:pt x="36907" y="0"/>
                  </a:lnTo>
                  <a:lnTo>
                    <a:pt x="39983" y="0"/>
                  </a:lnTo>
                  <a:lnTo>
                    <a:pt x="39983" y="0"/>
                  </a:lnTo>
                  <a:lnTo>
                    <a:pt x="43058" y="0"/>
                  </a:lnTo>
                  <a:lnTo>
                    <a:pt x="43058" y="0"/>
                  </a:lnTo>
                  <a:lnTo>
                    <a:pt x="46134" y="0"/>
                  </a:lnTo>
                  <a:lnTo>
                    <a:pt x="46134" y="0"/>
                  </a:lnTo>
                  <a:lnTo>
                    <a:pt x="49209" y="0"/>
                  </a:lnTo>
                  <a:lnTo>
                    <a:pt x="49209" y="0"/>
                  </a:lnTo>
                  <a:lnTo>
                    <a:pt x="52285" y="0"/>
                  </a:lnTo>
                  <a:lnTo>
                    <a:pt x="52285" y="0"/>
                  </a:lnTo>
                  <a:lnTo>
                    <a:pt x="55361" y="0"/>
                  </a:lnTo>
                  <a:lnTo>
                    <a:pt x="55361" y="0"/>
                  </a:lnTo>
                  <a:lnTo>
                    <a:pt x="58436" y="0"/>
                  </a:lnTo>
                  <a:lnTo>
                    <a:pt x="58436" y="0"/>
                  </a:lnTo>
                  <a:lnTo>
                    <a:pt x="61512" y="0"/>
                  </a:lnTo>
                  <a:lnTo>
                    <a:pt x="61512" y="0"/>
                  </a:lnTo>
                  <a:lnTo>
                    <a:pt x="64587" y="0"/>
                  </a:lnTo>
                  <a:lnTo>
                    <a:pt x="64587" y="0"/>
                  </a:lnTo>
                  <a:lnTo>
                    <a:pt x="67663" y="0"/>
                  </a:lnTo>
                  <a:lnTo>
                    <a:pt x="67663" y="0"/>
                  </a:lnTo>
                  <a:lnTo>
                    <a:pt x="70739" y="0"/>
                  </a:lnTo>
                  <a:lnTo>
                    <a:pt x="70739" y="0"/>
                  </a:lnTo>
                  <a:lnTo>
                    <a:pt x="73814" y="0"/>
                  </a:lnTo>
                  <a:lnTo>
                    <a:pt x="73814" y="0"/>
                  </a:lnTo>
                  <a:lnTo>
                    <a:pt x="76890" y="0"/>
                  </a:lnTo>
                  <a:lnTo>
                    <a:pt x="76890" y="0"/>
                  </a:lnTo>
                  <a:lnTo>
                    <a:pt x="79966" y="0"/>
                  </a:lnTo>
                  <a:lnTo>
                    <a:pt x="79966" y="0"/>
                  </a:lnTo>
                  <a:lnTo>
                    <a:pt x="83041" y="0"/>
                  </a:lnTo>
                  <a:lnTo>
                    <a:pt x="83041" y="0"/>
                  </a:lnTo>
                  <a:lnTo>
                    <a:pt x="86117" y="0"/>
                  </a:lnTo>
                  <a:lnTo>
                    <a:pt x="86117" y="0"/>
                  </a:lnTo>
                  <a:lnTo>
                    <a:pt x="89192" y="0"/>
                  </a:lnTo>
                  <a:lnTo>
                    <a:pt x="89192" y="0"/>
                  </a:lnTo>
                  <a:lnTo>
                    <a:pt x="92268" y="0"/>
                  </a:lnTo>
                  <a:lnTo>
                    <a:pt x="92268" y="0"/>
                  </a:lnTo>
                  <a:lnTo>
                    <a:pt x="95344" y="0"/>
                  </a:lnTo>
                  <a:lnTo>
                    <a:pt x="95344" y="0"/>
                  </a:lnTo>
                  <a:lnTo>
                    <a:pt x="98419" y="0"/>
                  </a:lnTo>
                  <a:lnTo>
                    <a:pt x="98419" y="0"/>
                  </a:lnTo>
                  <a:lnTo>
                    <a:pt x="101495" y="0"/>
                  </a:lnTo>
                  <a:lnTo>
                    <a:pt x="101495" y="0"/>
                  </a:lnTo>
                  <a:lnTo>
                    <a:pt x="104570" y="0"/>
                  </a:lnTo>
                  <a:lnTo>
                    <a:pt x="104570" y="0"/>
                  </a:lnTo>
                  <a:lnTo>
                    <a:pt x="107646" y="0"/>
                  </a:lnTo>
                  <a:lnTo>
                    <a:pt x="107646" y="0"/>
                  </a:lnTo>
                  <a:lnTo>
                    <a:pt x="110722" y="0"/>
                  </a:lnTo>
                  <a:lnTo>
                    <a:pt x="110722" y="0"/>
                  </a:lnTo>
                  <a:lnTo>
                    <a:pt x="113797" y="0"/>
                  </a:lnTo>
                  <a:lnTo>
                    <a:pt x="113797" y="0"/>
                  </a:lnTo>
                  <a:lnTo>
                    <a:pt x="116873" y="0"/>
                  </a:lnTo>
                  <a:lnTo>
                    <a:pt x="116873" y="0"/>
                  </a:lnTo>
                  <a:lnTo>
                    <a:pt x="119949" y="0"/>
                  </a:lnTo>
                  <a:lnTo>
                    <a:pt x="119949" y="0"/>
                  </a:lnTo>
                  <a:lnTo>
                    <a:pt x="123024" y="0"/>
                  </a:lnTo>
                  <a:lnTo>
                    <a:pt x="123024" y="0"/>
                  </a:lnTo>
                  <a:lnTo>
                    <a:pt x="126100" y="0"/>
                  </a:lnTo>
                  <a:lnTo>
                    <a:pt x="126100" y="0"/>
                  </a:lnTo>
                  <a:lnTo>
                    <a:pt x="129175" y="0"/>
                  </a:lnTo>
                  <a:lnTo>
                    <a:pt x="129175" y="0"/>
                  </a:lnTo>
                  <a:lnTo>
                    <a:pt x="132251" y="0"/>
                  </a:lnTo>
                  <a:lnTo>
                    <a:pt x="132251" y="0"/>
                  </a:lnTo>
                  <a:lnTo>
                    <a:pt x="135327" y="0"/>
                  </a:lnTo>
                  <a:lnTo>
                    <a:pt x="135327" y="0"/>
                  </a:lnTo>
                  <a:lnTo>
                    <a:pt x="138402" y="0"/>
                  </a:lnTo>
                  <a:lnTo>
                    <a:pt x="138402" y="0"/>
                  </a:lnTo>
                  <a:lnTo>
                    <a:pt x="141478" y="0"/>
                  </a:lnTo>
                  <a:lnTo>
                    <a:pt x="141478" y="0"/>
                  </a:lnTo>
                  <a:lnTo>
                    <a:pt x="144553" y="0"/>
                  </a:lnTo>
                  <a:lnTo>
                    <a:pt x="144553" y="0"/>
                  </a:lnTo>
                  <a:lnTo>
                    <a:pt x="147629" y="0"/>
                  </a:lnTo>
                  <a:lnTo>
                    <a:pt x="147629" y="0"/>
                  </a:lnTo>
                  <a:lnTo>
                    <a:pt x="150705" y="0"/>
                  </a:lnTo>
                  <a:lnTo>
                    <a:pt x="150705" y="0"/>
                  </a:lnTo>
                  <a:lnTo>
                    <a:pt x="153780" y="0"/>
                  </a:lnTo>
                  <a:lnTo>
                    <a:pt x="153780" y="0"/>
                  </a:lnTo>
                  <a:lnTo>
                    <a:pt x="156856" y="0"/>
                  </a:lnTo>
                  <a:lnTo>
                    <a:pt x="156856" y="0"/>
                  </a:lnTo>
                  <a:lnTo>
                    <a:pt x="159932" y="0"/>
                  </a:lnTo>
                  <a:lnTo>
                    <a:pt x="159932" y="0"/>
                  </a:lnTo>
                  <a:lnTo>
                    <a:pt x="163007" y="0"/>
                  </a:lnTo>
                  <a:lnTo>
                    <a:pt x="163007" y="0"/>
                  </a:lnTo>
                  <a:lnTo>
                    <a:pt x="166083" y="0"/>
                  </a:lnTo>
                  <a:lnTo>
                    <a:pt x="166083" y="0"/>
                  </a:lnTo>
                  <a:lnTo>
                    <a:pt x="169158" y="0"/>
                  </a:lnTo>
                  <a:lnTo>
                    <a:pt x="169158" y="0"/>
                  </a:lnTo>
                  <a:lnTo>
                    <a:pt x="172234" y="0"/>
                  </a:lnTo>
                  <a:lnTo>
                    <a:pt x="172234" y="0"/>
                  </a:lnTo>
                  <a:lnTo>
                    <a:pt x="175310" y="0"/>
                  </a:lnTo>
                  <a:lnTo>
                    <a:pt x="175310" y="0"/>
                  </a:lnTo>
                  <a:lnTo>
                    <a:pt x="178385" y="0"/>
                  </a:lnTo>
                  <a:lnTo>
                    <a:pt x="178385" y="0"/>
                  </a:lnTo>
                  <a:lnTo>
                    <a:pt x="181461" y="0"/>
                  </a:lnTo>
                  <a:lnTo>
                    <a:pt x="181461" y="0"/>
                  </a:lnTo>
                  <a:lnTo>
                    <a:pt x="184537" y="0"/>
                  </a:lnTo>
                  <a:lnTo>
                    <a:pt x="184537" y="0"/>
                  </a:lnTo>
                  <a:lnTo>
                    <a:pt x="187612" y="0"/>
                  </a:lnTo>
                  <a:lnTo>
                    <a:pt x="187612" y="0"/>
                  </a:lnTo>
                  <a:lnTo>
                    <a:pt x="190688" y="0"/>
                  </a:lnTo>
                  <a:lnTo>
                    <a:pt x="190688" y="0"/>
                  </a:lnTo>
                  <a:lnTo>
                    <a:pt x="193763" y="0"/>
                  </a:lnTo>
                  <a:lnTo>
                    <a:pt x="193763" y="0"/>
                  </a:lnTo>
                  <a:lnTo>
                    <a:pt x="196839" y="0"/>
                  </a:lnTo>
                  <a:lnTo>
                    <a:pt x="196839" y="0"/>
                  </a:lnTo>
                  <a:lnTo>
                    <a:pt x="199915" y="0"/>
                  </a:lnTo>
                  <a:lnTo>
                    <a:pt x="199915" y="0"/>
                  </a:lnTo>
                  <a:lnTo>
                    <a:pt x="202990" y="0"/>
                  </a:lnTo>
                  <a:lnTo>
                    <a:pt x="202990" y="0"/>
                  </a:lnTo>
                  <a:lnTo>
                    <a:pt x="206066" y="0"/>
                  </a:lnTo>
                  <a:lnTo>
                    <a:pt x="206066" y="0"/>
                  </a:lnTo>
                  <a:lnTo>
                    <a:pt x="209141" y="0"/>
                  </a:lnTo>
                  <a:lnTo>
                    <a:pt x="209141" y="0"/>
                  </a:lnTo>
                  <a:lnTo>
                    <a:pt x="212217" y="0"/>
                  </a:lnTo>
                  <a:lnTo>
                    <a:pt x="212217" y="0"/>
                  </a:lnTo>
                  <a:lnTo>
                    <a:pt x="215293" y="0"/>
                  </a:lnTo>
                  <a:lnTo>
                    <a:pt x="215293" y="0"/>
                  </a:lnTo>
                  <a:lnTo>
                    <a:pt x="218368" y="0"/>
                  </a:lnTo>
                  <a:lnTo>
                    <a:pt x="218368" y="0"/>
                  </a:lnTo>
                  <a:lnTo>
                    <a:pt x="221444" y="0"/>
                  </a:lnTo>
                  <a:lnTo>
                    <a:pt x="221444" y="0"/>
                  </a:lnTo>
                  <a:lnTo>
                    <a:pt x="224520" y="0"/>
                  </a:lnTo>
                  <a:lnTo>
                    <a:pt x="224520" y="0"/>
                  </a:lnTo>
                  <a:lnTo>
                    <a:pt x="227595" y="0"/>
                  </a:lnTo>
                  <a:lnTo>
                    <a:pt x="227595" y="0"/>
                  </a:lnTo>
                  <a:lnTo>
                    <a:pt x="230671" y="0"/>
                  </a:lnTo>
                  <a:lnTo>
                    <a:pt x="230671" y="0"/>
                  </a:lnTo>
                  <a:lnTo>
                    <a:pt x="233746" y="0"/>
                  </a:lnTo>
                  <a:lnTo>
                    <a:pt x="233746" y="0"/>
                  </a:lnTo>
                  <a:lnTo>
                    <a:pt x="236822" y="0"/>
                  </a:lnTo>
                  <a:lnTo>
                    <a:pt x="236822" y="0"/>
                  </a:lnTo>
                  <a:lnTo>
                    <a:pt x="239898" y="0"/>
                  </a:lnTo>
                  <a:lnTo>
                    <a:pt x="239898" y="0"/>
                  </a:lnTo>
                  <a:lnTo>
                    <a:pt x="242973" y="0"/>
                  </a:lnTo>
                  <a:lnTo>
                    <a:pt x="242973" y="0"/>
                  </a:lnTo>
                  <a:lnTo>
                    <a:pt x="246049" y="0"/>
                  </a:lnTo>
                  <a:lnTo>
                    <a:pt x="246049" y="0"/>
                  </a:lnTo>
                  <a:lnTo>
                    <a:pt x="249124" y="0"/>
                  </a:lnTo>
                  <a:lnTo>
                    <a:pt x="249124" y="0"/>
                  </a:lnTo>
                  <a:lnTo>
                    <a:pt x="252200" y="0"/>
                  </a:lnTo>
                  <a:lnTo>
                    <a:pt x="252200" y="0"/>
                  </a:lnTo>
                  <a:lnTo>
                    <a:pt x="255276" y="0"/>
                  </a:lnTo>
                  <a:lnTo>
                    <a:pt x="255276" y="0"/>
                  </a:lnTo>
                  <a:lnTo>
                    <a:pt x="258351" y="0"/>
                  </a:lnTo>
                  <a:lnTo>
                    <a:pt x="258351" y="0"/>
                  </a:lnTo>
                  <a:lnTo>
                    <a:pt x="261427" y="0"/>
                  </a:lnTo>
                  <a:lnTo>
                    <a:pt x="261427" y="0"/>
                  </a:lnTo>
                  <a:lnTo>
                    <a:pt x="264503" y="0"/>
                  </a:lnTo>
                  <a:lnTo>
                    <a:pt x="264503" y="0"/>
                  </a:lnTo>
                  <a:lnTo>
                    <a:pt x="267578" y="0"/>
                  </a:lnTo>
                  <a:lnTo>
                    <a:pt x="267578" y="0"/>
                  </a:lnTo>
                  <a:lnTo>
                    <a:pt x="270654" y="0"/>
                  </a:lnTo>
                  <a:lnTo>
                    <a:pt x="270654" y="0"/>
                  </a:lnTo>
                  <a:lnTo>
                    <a:pt x="273729" y="0"/>
                  </a:lnTo>
                  <a:lnTo>
                    <a:pt x="273729" y="0"/>
                  </a:lnTo>
                  <a:lnTo>
                    <a:pt x="276805" y="0"/>
                  </a:lnTo>
                  <a:lnTo>
                    <a:pt x="276805" y="0"/>
                  </a:lnTo>
                  <a:lnTo>
                    <a:pt x="279881" y="0"/>
                  </a:lnTo>
                  <a:lnTo>
                    <a:pt x="279881" y="0"/>
                  </a:lnTo>
                  <a:lnTo>
                    <a:pt x="282956" y="0"/>
                  </a:lnTo>
                  <a:lnTo>
                    <a:pt x="282956" y="0"/>
                  </a:lnTo>
                  <a:lnTo>
                    <a:pt x="286032" y="0"/>
                  </a:lnTo>
                  <a:lnTo>
                    <a:pt x="286032" y="0"/>
                  </a:lnTo>
                  <a:lnTo>
                    <a:pt x="289107" y="0"/>
                  </a:lnTo>
                  <a:lnTo>
                    <a:pt x="289107" y="0"/>
                  </a:lnTo>
                  <a:lnTo>
                    <a:pt x="292183" y="0"/>
                  </a:lnTo>
                  <a:lnTo>
                    <a:pt x="292183" y="0"/>
                  </a:lnTo>
                  <a:lnTo>
                    <a:pt x="295259" y="0"/>
                  </a:lnTo>
                  <a:lnTo>
                    <a:pt x="295259" y="0"/>
                  </a:lnTo>
                  <a:lnTo>
                    <a:pt x="298334" y="0"/>
                  </a:lnTo>
                  <a:lnTo>
                    <a:pt x="298334" y="0"/>
                  </a:lnTo>
                  <a:lnTo>
                    <a:pt x="301410" y="0"/>
                  </a:lnTo>
                  <a:lnTo>
                    <a:pt x="301410" y="0"/>
                  </a:lnTo>
                  <a:lnTo>
                    <a:pt x="304486" y="0"/>
                  </a:lnTo>
                  <a:lnTo>
                    <a:pt x="304486" y="0"/>
                  </a:lnTo>
                  <a:lnTo>
                    <a:pt x="307561" y="0"/>
                  </a:lnTo>
                  <a:lnTo>
                    <a:pt x="307561" y="0"/>
                  </a:lnTo>
                  <a:lnTo>
                    <a:pt x="310637" y="0"/>
                  </a:lnTo>
                  <a:lnTo>
                    <a:pt x="310637" y="0"/>
                  </a:lnTo>
                  <a:lnTo>
                    <a:pt x="313712" y="0"/>
                  </a:lnTo>
                  <a:lnTo>
                    <a:pt x="313712" y="0"/>
                  </a:lnTo>
                  <a:lnTo>
                    <a:pt x="316788" y="0"/>
                  </a:lnTo>
                  <a:lnTo>
                    <a:pt x="316788" y="0"/>
                  </a:lnTo>
                  <a:lnTo>
                    <a:pt x="319864" y="0"/>
                  </a:lnTo>
                  <a:lnTo>
                    <a:pt x="319864" y="0"/>
                  </a:lnTo>
                  <a:lnTo>
                    <a:pt x="322939" y="0"/>
                  </a:lnTo>
                  <a:lnTo>
                    <a:pt x="322939" y="0"/>
                  </a:lnTo>
                  <a:lnTo>
                    <a:pt x="326015" y="0"/>
                  </a:lnTo>
                  <a:lnTo>
                    <a:pt x="326015" y="0"/>
                  </a:lnTo>
                  <a:lnTo>
                    <a:pt x="329090" y="0"/>
                  </a:lnTo>
                  <a:lnTo>
                    <a:pt x="329090" y="0"/>
                  </a:lnTo>
                  <a:lnTo>
                    <a:pt x="332166" y="0"/>
                  </a:lnTo>
                  <a:lnTo>
                    <a:pt x="332166" y="0"/>
                  </a:lnTo>
                  <a:lnTo>
                    <a:pt x="335242" y="0"/>
                  </a:lnTo>
                  <a:lnTo>
                    <a:pt x="335242" y="0"/>
                  </a:lnTo>
                  <a:lnTo>
                    <a:pt x="338317" y="0"/>
                  </a:lnTo>
                  <a:lnTo>
                    <a:pt x="338317" y="0"/>
                  </a:lnTo>
                  <a:lnTo>
                    <a:pt x="341393" y="0"/>
                  </a:lnTo>
                  <a:lnTo>
                    <a:pt x="341393" y="0"/>
                  </a:lnTo>
                  <a:lnTo>
                    <a:pt x="344469" y="0"/>
                  </a:lnTo>
                  <a:lnTo>
                    <a:pt x="344469" y="0"/>
                  </a:lnTo>
                  <a:lnTo>
                    <a:pt x="347544" y="0"/>
                  </a:lnTo>
                  <a:lnTo>
                    <a:pt x="347544" y="1"/>
                  </a:lnTo>
                  <a:lnTo>
                    <a:pt x="350620" y="1"/>
                  </a:lnTo>
                  <a:lnTo>
                    <a:pt x="350620" y="1"/>
                  </a:lnTo>
                  <a:lnTo>
                    <a:pt x="353695" y="1"/>
                  </a:lnTo>
                  <a:lnTo>
                    <a:pt x="353695" y="1"/>
                  </a:lnTo>
                  <a:lnTo>
                    <a:pt x="356771" y="1"/>
                  </a:lnTo>
                  <a:lnTo>
                    <a:pt x="356771" y="1"/>
                  </a:lnTo>
                  <a:lnTo>
                    <a:pt x="359847" y="1"/>
                  </a:lnTo>
                  <a:lnTo>
                    <a:pt x="359847" y="1"/>
                  </a:lnTo>
                  <a:lnTo>
                    <a:pt x="362922" y="1"/>
                  </a:lnTo>
                  <a:lnTo>
                    <a:pt x="362922" y="1"/>
                  </a:lnTo>
                  <a:lnTo>
                    <a:pt x="365998" y="1"/>
                  </a:lnTo>
                  <a:lnTo>
                    <a:pt x="365998" y="1"/>
                  </a:lnTo>
                  <a:lnTo>
                    <a:pt x="369074" y="1"/>
                  </a:lnTo>
                  <a:lnTo>
                    <a:pt x="369074" y="1"/>
                  </a:lnTo>
                  <a:lnTo>
                    <a:pt x="372149" y="1"/>
                  </a:lnTo>
                  <a:lnTo>
                    <a:pt x="372149" y="1"/>
                  </a:lnTo>
                  <a:lnTo>
                    <a:pt x="375225" y="1"/>
                  </a:lnTo>
                  <a:lnTo>
                    <a:pt x="375225" y="1"/>
                  </a:lnTo>
                  <a:lnTo>
                    <a:pt x="378300" y="1"/>
                  </a:lnTo>
                  <a:lnTo>
                    <a:pt x="378300" y="2"/>
                  </a:lnTo>
                  <a:lnTo>
                    <a:pt x="381376" y="2"/>
                  </a:lnTo>
                  <a:lnTo>
                    <a:pt x="381376" y="2"/>
                  </a:lnTo>
                  <a:lnTo>
                    <a:pt x="384452" y="2"/>
                  </a:lnTo>
                  <a:lnTo>
                    <a:pt x="384452" y="2"/>
                  </a:lnTo>
                  <a:lnTo>
                    <a:pt x="387527" y="2"/>
                  </a:lnTo>
                  <a:lnTo>
                    <a:pt x="387527" y="2"/>
                  </a:lnTo>
                  <a:lnTo>
                    <a:pt x="390603" y="2"/>
                  </a:lnTo>
                  <a:lnTo>
                    <a:pt x="390603" y="2"/>
                  </a:lnTo>
                  <a:lnTo>
                    <a:pt x="393678" y="2"/>
                  </a:lnTo>
                  <a:lnTo>
                    <a:pt x="393678" y="3"/>
                  </a:lnTo>
                  <a:lnTo>
                    <a:pt x="396754" y="3"/>
                  </a:lnTo>
                  <a:lnTo>
                    <a:pt x="396754" y="3"/>
                  </a:lnTo>
                  <a:lnTo>
                    <a:pt x="399830" y="3"/>
                  </a:lnTo>
                  <a:lnTo>
                    <a:pt x="399830" y="3"/>
                  </a:lnTo>
                  <a:lnTo>
                    <a:pt x="402905" y="3"/>
                  </a:lnTo>
                  <a:lnTo>
                    <a:pt x="402905" y="3"/>
                  </a:lnTo>
                  <a:lnTo>
                    <a:pt x="405981" y="3"/>
                  </a:lnTo>
                  <a:lnTo>
                    <a:pt x="405981" y="4"/>
                  </a:lnTo>
                  <a:lnTo>
                    <a:pt x="409057" y="4"/>
                  </a:lnTo>
                  <a:lnTo>
                    <a:pt x="409057" y="4"/>
                  </a:lnTo>
                  <a:lnTo>
                    <a:pt x="412132" y="4"/>
                  </a:lnTo>
                  <a:lnTo>
                    <a:pt x="412132" y="4"/>
                  </a:lnTo>
                  <a:lnTo>
                    <a:pt x="415208" y="4"/>
                  </a:lnTo>
                  <a:lnTo>
                    <a:pt x="415208" y="5"/>
                  </a:lnTo>
                  <a:lnTo>
                    <a:pt x="418283" y="5"/>
                  </a:lnTo>
                  <a:lnTo>
                    <a:pt x="418283" y="5"/>
                  </a:lnTo>
                  <a:lnTo>
                    <a:pt x="421359" y="5"/>
                  </a:lnTo>
                  <a:lnTo>
                    <a:pt x="421359" y="6"/>
                  </a:lnTo>
                  <a:lnTo>
                    <a:pt x="424435" y="6"/>
                  </a:lnTo>
                  <a:lnTo>
                    <a:pt x="424435" y="6"/>
                  </a:lnTo>
                  <a:lnTo>
                    <a:pt x="427510" y="6"/>
                  </a:lnTo>
                  <a:lnTo>
                    <a:pt x="427510" y="7"/>
                  </a:lnTo>
                  <a:lnTo>
                    <a:pt x="430586" y="7"/>
                  </a:lnTo>
                  <a:lnTo>
                    <a:pt x="430586" y="7"/>
                  </a:lnTo>
                  <a:lnTo>
                    <a:pt x="433661" y="7"/>
                  </a:lnTo>
                  <a:lnTo>
                    <a:pt x="433661" y="8"/>
                  </a:lnTo>
                  <a:lnTo>
                    <a:pt x="436737" y="8"/>
                  </a:lnTo>
                  <a:lnTo>
                    <a:pt x="436737" y="8"/>
                  </a:lnTo>
                  <a:lnTo>
                    <a:pt x="439813" y="8"/>
                  </a:lnTo>
                  <a:lnTo>
                    <a:pt x="439813" y="9"/>
                  </a:lnTo>
                  <a:lnTo>
                    <a:pt x="442888" y="9"/>
                  </a:lnTo>
                  <a:lnTo>
                    <a:pt x="442888" y="10"/>
                  </a:lnTo>
                  <a:lnTo>
                    <a:pt x="445964" y="10"/>
                  </a:lnTo>
                  <a:lnTo>
                    <a:pt x="445964" y="11"/>
                  </a:lnTo>
                  <a:lnTo>
                    <a:pt x="449040" y="11"/>
                  </a:lnTo>
                  <a:lnTo>
                    <a:pt x="449040" y="11"/>
                  </a:lnTo>
                  <a:lnTo>
                    <a:pt x="452115" y="11"/>
                  </a:lnTo>
                  <a:lnTo>
                    <a:pt x="452115" y="12"/>
                  </a:lnTo>
                  <a:lnTo>
                    <a:pt x="455191" y="12"/>
                  </a:lnTo>
                  <a:lnTo>
                    <a:pt x="455191" y="13"/>
                  </a:lnTo>
                  <a:lnTo>
                    <a:pt x="458266" y="13"/>
                  </a:lnTo>
                  <a:lnTo>
                    <a:pt x="458266" y="14"/>
                  </a:lnTo>
                  <a:lnTo>
                    <a:pt x="461342" y="14"/>
                  </a:lnTo>
                  <a:lnTo>
                    <a:pt x="461342" y="16"/>
                  </a:lnTo>
                  <a:lnTo>
                    <a:pt x="464418" y="16"/>
                  </a:lnTo>
                  <a:lnTo>
                    <a:pt x="464418" y="17"/>
                  </a:lnTo>
                  <a:lnTo>
                    <a:pt x="467493" y="17"/>
                  </a:lnTo>
                  <a:lnTo>
                    <a:pt x="467493" y="18"/>
                  </a:lnTo>
                  <a:lnTo>
                    <a:pt x="470569" y="18"/>
                  </a:lnTo>
                  <a:lnTo>
                    <a:pt x="470569" y="20"/>
                  </a:lnTo>
                  <a:lnTo>
                    <a:pt x="473644" y="20"/>
                  </a:lnTo>
                  <a:lnTo>
                    <a:pt x="473644" y="21"/>
                  </a:lnTo>
                  <a:lnTo>
                    <a:pt x="476720" y="21"/>
                  </a:lnTo>
                  <a:lnTo>
                    <a:pt x="476720" y="23"/>
                  </a:lnTo>
                  <a:lnTo>
                    <a:pt x="479796" y="23"/>
                  </a:lnTo>
                  <a:lnTo>
                    <a:pt x="479796" y="25"/>
                  </a:lnTo>
                  <a:lnTo>
                    <a:pt x="482871" y="25"/>
                  </a:lnTo>
                  <a:lnTo>
                    <a:pt x="482871" y="27"/>
                  </a:lnTo>
                  <a:lnTo>
                    <a:pt x="485947" y="27"/>
                  </a:lnTo>
                  <a:lnTo>
                    <a:pt x="485947" y="29"/>
                  </a:lnTo>
                  <a:lnTo>
                    <a:pt x="489023" y="29"/>
                  </a:lnTo>
                  <a:lnTo>
                    <a:pt x="489023" y="31"/>
                  </a:lnTo>
                  <a:lnTo>
                    <a:pt x="492098" y="31"/>
                  </a:lnTo>
                  <a:lnTo>
                    <a:pt x="492098" y="33"/>
                  </a:lnTo>
                  <a:lnTo>
                    <a:pt x="495174" y="33"/>
                  </a:lnTo>
                  <a:lnTo>
                    <a:pt x="495174" y="36"/>
                  </a:lnTo>
                  <a:lnTo>
                    <a:pt x="498249" y="36"/>
                  </a:lnTo>
                  <a:lnTo>
                    <a:pt x="498249" y="39"/>
                  </a:lnTo>
                  <a:lnTo>
                    <a:pt x="501325" y="39"/>
                  </a:lnTo>
                  <a:lnTo>
                    <a:pt x="501325" y="42"/>
                  </a:lnTo>
                  <a:lnTo>
                    <a:pt x="504401" y="42"/>
                  </a:lnTo>
                  <a:lnTo>
                    <a:pt x="504401" y="45"/>
                  </a:lnTo>
                  <a:lnTo>
                    <a:pt x="507476" y="45"/>
                  </a:lnTo>
                  <a:lnTo>
                    <a:pt x="507476" y="49"/>
                  </a:lnTo>
                  <a:lnTo>
                    <a:pt x="510552" y="49"/>
                  </a:lnTo>
                  <a:lnTo>
                    <a:pt x="510552" y="53"/>
                  </a:lnTo>
                  <a:lnTo>
                    <a:pt x="513627" y="53"/>
                  </a:lnTo>
                  <a:lnTo>
                    <a:pt x="513627" y="57"/>
                  </a:lnTo>
                  <a:lnTo>
                    <a:pt x="516703" y="57"/>
                  </a:lnTo>
                  <a:lnTo>
                    <a:pt x="516703" y="61"/>
                  </a:lnTo>
                  <a:lnTo>
                    <a:pt x="519779" y="61"/>
                  </a:lnTo>
                  <a:lnTo>
                    <a:pt x="519779" y="66"/>
                  </a:lnTo>
                  <a:lnTo>
                    <a:pt x="522854" y="66"/>
                  </a:lnTo>
                  <a:lnTo>
                    <a:pt x="522854" y="71"/>
                  </a:lnTo>
                  <a:lnTo>
                    <a:pt x="525930" y="71"/>
                  </a:lnTo>
                  <a:lnTo>
                    <a:pt x="525930" y="77"/>
                  </a:lnTo>
                  <a:lnTo>
                    <a:pt x="529006" y="77"/>
                  </a:lnTo>
                  <a:lnTo>
                    <a:pt x="529006" y="83"/>
                  </a:lnTo>
                  <a:lnTo>
                    <a:pt x="532081" y="83"/>
                  </a:lnTo>
                  <a:lnTo>
                    <a:pt x="532081" y="89"/>
                  </a:lnTo>
                  <a:lnTo>
                    <a:pt x="535157" y="89"/>
                  </a:lnTo>
                  <a:lnTo>
                    <a:pt x="535157" y="96"/>
                  </a:lnTo>
                  <a:lnTo>
                    <a:pt x="538232" y="96"/>
                  </a:lnTo>
                  <a:lnTo>
                    <a:pt x="538232" y="104"/>
                  </a:lnTo>
                  <a:lnTo>
                    <a:pt x="541308" y="104"/>
                  </a:lnTo>
                  <a:lnTo>
                    <a:pt x="541308" y="112"/>
                  </a:lnTo>
                  <a:lnTo>
                    <a:pt x="544384" y="112"/>
                  </a:lnTo>
                  <a:lnTo>
                    <a:pt x="544384" y="121"/>
                  </a:lnTo>
                  <a:lnTo>
                    <a:pt x="547459" y="121"/>
                  </a:lnTo>
                  <a:lnTo>
                    <a:pt x="547459" y="130"/>
                  </a:lnTo>
                  <a:lnTo>
                    <a:pt x="550535" y="130"/>
                  </a:lnTo>
                  <a:lnTo>
                    <a:pt x="550535" y="140"/>
                  </a:lnTo>
                  <a:lnTo>
                    <a:pt x="553611" y="140"/>
                  </a:lnTo>
                  <a:lnTo>
                    <a:pt x="553611" y="150"/>
                  </a:lnTo>
                  <a:lnTo>
                    <a:pt x="556686" y="150"/>
                  </a:lnTo>
                  <a:lnTo>
                    <a:pt x="556686" y="162"/>
                  </a:lnTo>
                  <a:lnTo>
                    <a:pt x="559762" y="162"/>
                  </a:lnTo>
                  <a:lnTo>
                    <a:pt x="559762" y="175"/>
                  </a:lnTo>
                  <a:lnTo>
                    <a:pt x="562837" y="175"/>
                  </a:lnTo>
                  <a:lnTo>
                    <a:pt x="562837" y="188"/>
                  </a:lnTo>
                  <a:lnTo>
                    <a:pt x="565913" y="188"/>
                  </a:lnTo>
                  <a:lnTo>
                    <a:pt x="565913" y="203"/>
                  </a:lnTo>
                  <a:lnTo>
                    <a:pt x="568989" y="203"/>
                  </a:lnTo>
                  <a:lnTo>
                    <a:pt x="568989" y="220"/>
                  </a:lnTo>
                  <a:lnTo>
                    <a:pt x="572064" y="220"/>
                  </a:lnTo>
                  <a:lnTo>
                    <a:pt x="572064" y="237"/>
                  </a:lnTo>
                  <a:lnTo>
                    <a:pt x="575140" y="237"/>
                  </a:lnTo>
                  <a:lnTo>
                    <a:pt x="575140" y="255"/>
                  </a:lnTo>
                  <a:lnTo>
                    <a:pt x="578215" y="255"/>
                  </a:lnTo>
                  <a:lnTo>
                    <a:pt x="578215" y="275"/>
                  </a:lnTo>
                  <a:lnTo>
                    <a:pt x="581291" y="275"/>
                  </a:lnTo>
                  <a:lnTo>
                    <a:pt x="581291" y="295"/>
                  </a:lnTo>
                  <a:lnTo>
                    <a:pt x="584367" y="295"/>
                  </a:lnTo>
                  <a:lnTo>
                    <a:pt x="584367" y="317"/>
                  </a:lnTo>
                  <a:lnTo>
                    <a:pt x="587442" y="317"/>
                  </a:lnTo>
                  <a:lnTo>
                    <a:pt x="587442" y="341"/>
                  </a:lnTo>
                  <a:lnTo>
                    <a:pt x="590518" y="341"/>
                  </a:lnTo>
                  <a:lnTo>
                    <a:pt x="590518" y="368"/>
                  </a:lnTo>
                  <a:lnTo>
                    <a:pt x="593594" y="368"/>
                  </a:lnTo>
                  <a:lnTo>
                    <a:pt x="593594" y="396"/>
                  </a:lnTo>
                  <a:lnTo>
                    <a:pt x="596669" y="396"/>
                  </a:lnTo>
                  <a:lnTo>
                    <a:pt x="596669" y="428"/>
                  </a:lnTo>
                  <a:lnTo>
                    <a:pt x="599745" y="428"/>
                  </a:lnTo>
                  <a:lnTo>
                    <a:pt x="599745" y="461"/>
                  </a:lnTo>
                  <a:lnTo>
                    <a:pt x="602820" y="461"/>
                  </a:lnTo>
                  <a:lnTo>
                    <a:pt x="602820" y="497"/>
                  </a:lnTo>
                  <a:lnTo>
                    <a:pt x="605896" y="497"/>
                  </a:lnTo>
                  <a:lnTo>
                    <a:pt x="605896" y="535"/>
                  </a:lnTo>
                  <a:lnTo>
                    <a:pt x="608972" y="535"/>
                  </a:lnTo>
                  <a:lnTo>
                    <a:pt x="608972" y="575"/>
                  </a:lnTo>
                  <a:lnTo>
                    <a:pt x="612047" y="575"/>
                  </a:lnTo>
                  <a:lnTo>
                    <a:pt x="612047" y="618"/>
                  </a:lnTo>
                  <a:lnTo>
                    <a:pt x="615123" y="618"/>
                  </a:lnTo>
                  <a:lnTo>
                    <a:pt x="615123" y="663"/>
                  </a:lnTo>
                  <a:lnTo>
                    <a:pt x="618198" y="663"/>
                  </a:lnTo>
                  <a:lnTo>
                    <a:pt x="618198" y="713"/>
                  </a:lnTo>
                  <a:lnTo>
                    <a:pt x="621274" y="713"/>
                  </a:lnTo>
                  <a:lnTo>
                    <a:pt x="621274" y="768"/>
                  </a:lnTo>
                  <a:lnTo>
                    <a:pt x="624350" y="768"/>
                  </a:lnTo>
                  <a:lnTo>
                    <a:pt x="624350" y="827"/>
                  </a:lnTo>
                  <a:lnTo>
                    <a:pt x="627425" y="827"/>
                  </a:lnTo>
                  <a:lnTo>
                    <a:pt x="627425" y="891"/>
                  </a:lnTo>
                  <a:lnTo>
                    <a:pt x="630501" y="891"/>
                  </a:lnTo>
                  <a:lnTo>
                    <a:pt x="630501" y="960"/>
                  </a:lnTo>
                  <a:lnTo>
                    <a:pt x="633577" y="960"/>
                  </a:lnTo>
                  <a:lnTo>
                    <a:pt x="633577" y="1034"/>
                  </a:lnTo>
                  <a:lnTo>
                    <a:pt x="636652" y="1034"/>
                  </a:lnTo>
                  <a:lnTo>
                    <a:pt x="636652" y="1112"/>
                  </a:lnTo>
                  <a:lnTo>
                    <a:pt x="639728" y="1112"/>
                  </a:lnTo>
                  <a:lnTo>
                    <a:pt x="639728" y="1195"/>
                  </a:lnTo>
                  <a:lnTo>
                    <a:pt x="642803" y="1195"/>
                  </a:lnTo>
                  <a:lnTo>
                    <a:pt x="642803" y="1283"/>
                  </a:lnTo>
                  <a:lnTo>
                    <a:pt x="645879" y="1283"/>
                  </a:lnTo>
                  <a:lnTo>
                    <a:pt x="645879" y="1376"/>
                  </a:lnTo>
                  <a:lnTo>
                    <a:pt x="648955" y="1376"/>
                  </a:lnTo>
                  <a:lnTo>
                    <a:pt x="648955" y="1477"/>
                  </a:lnTo>
                  <a:lnTo>
                    <a:pt x="652030" y="1477"/>
                  </a:lnTo>
                  <a:lnTo>
                    <a:pt x="652030" y="1587"/>
                  </a:lnTo>
                  <a:lnTo>
                    <a:pt x="655106" y="1587"/>
                  </a:lnTo>
                  <a:lnTo>
                    <a:pt x="655106" y="1705"/>
                  </a:lnTo>
                  <a:lnTo>
                    <a:pt x="658181" y="1705"/>
                  </a:lnTo>
                  <a:lnTo>
                    <a:pt x="658181" y="1832"/>
                  </a:lnTo>
                  <a:lnTo>
                    <a:pt x="661257" y="1832"/>
                  </a:lnTo>
                  <a:lnTo>
                    <a:pt x="661257" y="1968"/>
                  </a:lnTo>
                  <a:lnTo>
                    <a:pt x="664333" y="1968"/>
                  </a:lnTo>
                  <a:lnTo>
                    <a:pt x="664333" y="2112"/>
                  </a:lnTo>
                  <a:lnTo>
                    <a:pt x="667408" y="2112"/>
                  </a:lnTo>
                  <a:lnTo>
                    <a:pt x="667408" y="2265"/>
                  </a:lnTo>
                  <a:lnTo>
                    <a:pt x="670484" y="2265"/>
                  </a:lnTo>
                  <a:lnTo>
                    <a:pt x="670484" y="2426"/>
                  </a:lnTo>
                  <a:lnTo>
                    <a:pt x="673560" y="2426"/>
                  </a:lnTo>
                  <a:lnTo>
                    <a:pt x="673560" y="2596"/>
                  </a:lnTo>
                  <a:lnTo>
                    <a:pt x="676635" y="2596"/>
                  </a:lnTo>
                  <a:lnTo>
                    <a:pt x="676635" y="2775"/>
                  </a:lnTo>
                  <a:lnTo>
                    <a:pt x="679711" y="2775"/>
                  </a:lnTo>
                  <a:lnTo>
                    <a:pt x="679711" y="2969"/>
                  </a:lnTo>
                  <a:lnTo>
                    <a:pt x="682786" y="2969"/>
                  </a:lnTo>
                  <a:lnTo>
                    <a:pt x="682786" y="3180"/>
                  </a:lnTo>
                  <a:lnTo>
                    <a:pt x="685862" y="3180"/>
                  </a:lnTo>
                  <a:lnTo>
                    <a:pt x="685862" y="3406"/>
                  </a:lnTo>
                  <a:lnTo>
                    <a:pt x="688938" y="3406"/>
                  </a:lnTo>
                  <a:lnTo>
                    <a:pt x="688938" y="3648"/>
                  </a:lnTo>
                  <a:lnTo>
                    <a:pt x="692013" y="3648"/>
                  </a:lnTo>
                  <a:lnTo>
                    <a:pt x="692013" y="3907"/>
                  </a:lnTo>
                  <a:lnTo>
                    <a:pt x="695089" y="3907"/>
                  </a:lnTo>
                  <a:lnTo>
                    <a:pt x="695089" y="4181"/>
                  </a:lnTo>
                  <a:lnTo>
                    <a:pt x="698164" y="4181"/>
                  </a:lnTo>
                  <a:lnTo>
                    <a:pt x="698164" y="4471"/>
                  </a:lnTo>
                  <a:lnTo>
                    <a:pt x="701240" y="4471"/>
                  </a:lnTo>
                  <a:lnTo>
                    <a:pt x="701240" y="4777"/>
                  </a:lnTo>
                  <a:lnTo>
                    <a:pt x="704316" y="4777"/>
                  </a:lnTo>
                  <a:lnTo>
                    <a:pt x="704316" y="5099"/>
                  </a:lnTo>
                  <a:lnTo>
                    <a:pt x="707391" y="5099"/>
                  </a:lnTo>
                  <a:lnTo>
                    <a:pt x="707391" y="5437"/>
                  </a:lnTo>
                  <a:lnTo>
                    <a:pt x="710467" y="5437"/>
                  </a:lnTo>
                  <a:lnTo>
                    <a:pt x="710467" y="5799"/>
                  </a:lnTo>
                  <a:lnTo>
                    <a:pt x="713543" y="5799"/>
                  </a:lnTo>
                  <a:lnTo>
                    <a:pt x="713543" y="6185"/>
                  </a:lnTo>
                  <a:lnTo>
                    <a:pt x="716618" y="6185"/>
                  </a:lnTo>
                  <a:lnTo>
                    <a:pt x="716618" y="6596"/>
                  </a:lnTo>
                  <a:lnTo>
                    <a:pt x="719694" y="6596"/>
                  </a:lnTo>
                  <a:lnTo>
                    <a:pt x="719694" y="7030"/>
                  </a:lnTo>
                  <a:lnTo>
                    <a:pt x="722769" y="7030"/>
                  </a:lnTo>
                  <a:lnTo>
                    <a:pt x="722769" y="7489"/>
                  </a:lnTo>
                  <a:lnTo>
                    <a:pt x="725845" y="7489"/>
                  </a:lnTo>
                  <a:lnTo>
                    <a:pt x="725845" y="7973"/>
                  </a:lnTo>
                  <a:lnTo>
                    <a:pt x="728921" y="7973"/>
                  </a:lnTo>
                  <a:lnTo>
                    <a:pt x="728921" y="8480"/>
                  </a:lnTo>
                  <a:lnTo>
                    <a:pt x="731996" y="8480"/>
                  </a:lnTo>
                  <a:lnTo>
                    <a:pt x="731996" y="9012"/>
                  </a:lnTo>
                  <a:lnTo>
                    <a:pt x="735072" y="9012"/>
                  </a:lnTo>
                  <a:lnTo>
                    <a:pt x="735072" y="9568"/>
                  </a:lnTo>
                  <a:lnTo>
                    <a:pt x="738148" y="9568"/>
                  </a:lnTo>
                  <a:lnTo>
                    <a:pt x="738148" y="10148"/>
                  </a:lnTo>
                  <a:lnTo>
                    <a:pt x="741223" y="10148"/>
                  </a:lnTo>
                  <a:lnTo>
                    <a:pt x="741223" y="10759"/>
                  </a:lnTo>
                  <a:lnTo>
                    <a:pt x="744299" y="10759"/>
                  </a:lnTo>
                  <a:lnTo>
                    <a:pt x="744299" y="11400"/>
                  </a:lnTo>
                  <a:lnTo>
                    <a:pt x="747374" y="11400"/>
                  </a:lnTo>
                  <a:lnTo>
                    <a:pt x="747374" y="12073"/>
                  </a:lnTo>
                  <a:lnTo>
                    <a:pt x="750450" y="12073"/>
                  </a:lnTo>
                  <a:lnTo>
                    <a:pt x="750450" y="12776"/>
                  </a:lnTo>
                  <a:lnTo>
                    <a:pt x="753526" y="12776"/>
                  </a:lnTo>
                  <a:lnTo>
                    <a:pt x="753526" y="13510"/>
                  </a:lnTo>
                  <a:lnTo>
                    <a:pt x="756601" y="13510"/>
                  </a:lnTo>
                  <a:lnTo>
                    <a:pt x="756601" y="14275"/>
                  </a:lnTo>
                  <a:lnTo>
                    <a:pt x="759677" y="14275"/>
                  </a:lnTo>
                  <a:lnTo>
                    <a:pt x="759677" y="15071"/>
                  </a:lnTo>
                  <a:lnTo>
                    <a:pt x="762752" y="15071"/>
                  </a:lnTo>
                  <a:lnTo>
                    <a:pt x="762752" y="15897"/>
                  </a:lnTo>
                  <a:lnTo>
                    <a:pt x="765828" y="15897"/>
                  </a:lnTo>
                  <a:lnTo>
                    <a:pt x="765828" y="16755"/>
                  </a:lnTo>
                  <a:lnTo>
                    <a:pt x="768904" y="16755"/>
                  </a:lnTo>
                  <a:lnTo>
                    <a:pt x="768904" y="17642"/>
                  </a:lnTo>
                  <a:lnTo>
                    <a:pt x="771979" y="17642"/>
                  </a:lnTo>
                  <a:lnTo>
                    <a:pt x="771979" y="18541"/>
                  </a:lnTo>
                  <a:lnTo>
                    <a:pt x="775055" y="18541"/>
                  </a:lnTo>
                  <a:lnTo>
                    <a:pt x="775055" y="19449"/>
                  </a:lnTo>
                  <a:lnTo>
                    <a:pt x="778131" y="19449"/>
                  </a:lnTo>
                  <a:lnTo>
                    <a:pt x="778131" y="20369"/>
                  </a:lnTo>
                  <a:lnTo>
                    <a:pt x="781206" y="20369"/>
                  </a:lnTo>
                  <a:lnTo>
                    <a:pt x="781206" y="21299"/>
                  </a:lnTo>
                  <a:lnTo>
                    <a:pt x="784282" y="21299"/>
                  </a:lnTo>
                  <a:lnTo>
                    <a:pt x="784282" y="22239"/>
                  </a:lnTo>
                  <a:lnTo>
                    <a:pt x="787357" y="22239"/>
                  </a:lnTo>
                  <a:lnTo>
                    <a:pt x="787357" y="23190"/>
                  </a:lnTo>
                  <a:lnTo>
                    <a:pt x="790433" y="23190"/>
                  </a:lnTo>
                  <a:lnTo>
                    <a:pt x="790433" y="24151"/>
                  </a:lnTo>
                  <a:lnTo>
                    <a:pt x="793509" y="24151"/>
                  </a:lnTo>
                  <a:lnTo>
                    <a:pt x="793509" y="25123"/>
                  </a:lnTo>
                  <a:lnTo>
                    <a:pt x="796584" y="25123"/>
                  </a:lnTo>
                  <a:lnTo>
                    <a:pt x="796584" y="26106"/>
                  </a:lnTo>
                  <a:lnTo>
                    <a:pt x="799660" y="26106"/>
                  </a:lnTo>
                  <a:lnTo>
                    <a:pt x="799660" y="27098"/>
                  </a:lnTo>
                  <a:lnTo>
                    <a:pt x="802735" y="27098"/>
                  </a:lnTo>
                  <a:lnTo>
                    <a:pt x="802735" y="28100"/>
                  </a:lnTo>
                  <a:lnTo>
                    <a:pt x="805811" y="28100"/>
                  </a:lnTo>
                  <a:lnTo>
                    <a:pt x="805811" y="29109"/>
                  </a:lnTo>
                  <a:lnTo>
                    <a:pt x="808887" y="29109"/>
                  </a:lnTo>
                  <a:lnTo>
                    <a:pt x="808887" y="30128"/>
                  </a:lnTo>
                  <a:lnTo>
                    <a:pt x="811962" y="30128"/>
                  </a:lnTo>
                  <a:lnTo>
                    <a:pt x="811962" y="31154"/>
                  </a:lnTo>
                  <a:lnTo>
                    <a:pt x="815038" y="31154"/>
                  </a:lnTo>
                  <a:lnTo>
                    <a:pt x="815038" y="32189"/>
                  </a:lnTo>
                  <a:lnTo>
                    <a:pt x="818114" y="32189"/>
                  </a:lnTo>
                  <a:lnTo>
                    <a:pt x="818114" y="33233"/>
                  </a:lnTo>
                  <a:lnTo>
                    <a:pt x="821189" y="33233"/>
                  </a:lnTo>
                  <a:lnTo>
                    <a:pt x="821189" y="34285"/>
                  </a:lnTo>
                  <a:lnTo>
                    <a:pt x="824265" y="34285"/>
                  </a:lnTo>
                  <a:lnTo>
                    <a:pt x="824265" y="35345"/>
                  </a:lnTo>
                  <a:lnTo>
                    <a:pt x="827340" y="35345"/>
                  </a:lnTo>
                  <a:lnTo>
                    <a:pt x="827340" y="36414"/>
                  </a:lnTo>
                  <a:lnTo>
                    <a:pt x="830416" y="36414"/>
                  </a:lnTo>
                  <a:lnTo>
                    <a:pt x="830416" y="37491"/>
                  </a:lnTo>
                  <a:lnTo>
                    <a:pt x="833492" y="37491"/>
                  </a:lnTo>
                  <a:lnTo>
                    <a:pt x="833492" y="38573"/>
                  </a:lnTo>
                  <a:lnTo>
                    <a:pt x="836567" y="38573"/>
                  </a:lnTo>
                  <a:lnTo>
                    <a:pt x="836567" y="39662"/>
                  </a:lnTo>
                  <a:lnTo>
                    <a:pt x="839643" y="39662"/>
                  </a:lnTo>
                  <a:lnTo>
                    <a:pt x="839643" y="40756"/>
                  </a:lnTo>
                  <a:lnTo>
                    <a:pt x="842718" y="40756"/>
                  </a:lnTo>
                  <a:lnTo>
                    <a:pt x="842718" y="41855"/>
                  </a:lnTo>
                  <a:lnTo>
                    <a:pt x="845794" y="41855"/>
                  </a:lnTo>
                  <a:lnTo>
                    <a:pt x="845794" y="42961"/>
                  </a:lnTo>
                  <a:lnTo>
                    <a:pt x="848870" y="42961"/>
                  </a:lnTo>
                  <a:lnTo>
                    <a:pt x="848870" y="44072"/>
                  </a:lnTo>
                  <a:lnTo>
                    <a:pt x="851945" y="44072"/>
                  </a:lnTo>
                  <a:lnTo>
                    <a:pt x="851945" y="45188"/>
                  </a:lnTo>
                  <a:lnTo>
                    <a:pt x="855021" y="45188"/>
                  </a:lnTo>
                  <a:lnTo>
                    <a:pt x="855021" y="46311"/>
                  </a:lnTo>
                  <a:lnTo>
                    <a:pt x="858097" y="46311"/>
                  </a:lnTo>
                  <a:lnTo>
                    <a:pt x="858097" y="47439"/>
                  </a:lnTo>
                  <a:lnTo>
                    <a:pt x="861172" y="47439"/>
                  </a:lnTo>
                  <a:lnTo>
                    <a:pt x="861172" y="48572"/>
                  </a:lnTo>
                  <a:lnTo>
                    <a:pt x="864248" y="48572"/>
                  </a:lnTo>
                  <a:lnTo>
                    <a:pt x="864248" y="49736"/>
                  </a:lnTo>
                  <a:lnTo>
                    <a:pt x="867323" y="49736"/>
                  </a:lnTo>
                  <a:lnTo>
                    <a:pt x="867323" y="50931"/>
                  </a:lnTo>
                  <a:lnTo>
                    <a:pt x="870399" y="50931"/>
                  </a:lnTo>
                  <a:lnTo>
                    <a:pt x="870399" y="52155"/>
                  </a:lnTo>
                  <a:lnTo>
                    <a:pt x="873475" y="52155"/>
                  </a:lnTo>
                  <a:lnTo>
                    <a:pt x="873475" y="53410"/>
                  </a:lnTo>
                  <a:lnTo>
                    <a:pt x="876550" y="53410"/>
                  </a:lnTo>
                  <a:lnTo>
                    <a:pt x="876550" y="54696"/>
                  </a:lnTo>
                  <a:lnTo>
                    <a:pt x="879626" y="54696"/>
                  </a:lnTo>
                  <a:lnTo>
                    <a:pt x="879626" y="56011"/>
                  </a:lnTo>
                  <a:lnTo>
                    <a:pt x="882701" y="56011"/>
                  </a:lnTo>
                  <a:lnTo>
                    <a:pt x="882701" y="57357"/>
                  </a:lnTo>
                  <a:lnTo>
                    <a:pt x="885777" y="57357"/>
                  </a:lnTo>
                  <a:lnTo>
                    <a:pt x="885777" y="58733"/>
                  </a:lnTo>
                  <a:lnTo>
                    <a:pt x="888853" y="58733"/>
                  </a:lnTo>
                  <a:lnTo>
                    <a:pt x="888853" y="60139"/>
                  </a:lnTo>
                  <a:lnTo>
                    <a:pt x="891928" y="60139"/>
                  </a:lnTo>
                  <a:lnTo>
                    <a:pt x="891928" y="61575"/>
                  </a:lnTo>
                  <a:lnTo>
                    <a:pt x="895004" y="61575"/>
                  </a:lnTo>
                  <a:lnTo>
                    <a:pt x="895004" y="63062"/>
                  </a:lnTo>
                  <a:lnTo>
                    <a:pt x="898080" y="63062"/>
                  </a:lnTo>
                  <a:lnTo>
                    <a:pt x="898080" y="64601"/>
                  </a:lnTo>
                  <a:lnTo>
                    <a:pt x="901155" y="64601"/>
                  </a:lnTo>
                  <a:lnTo>
                    <a:pt x="901155" y="66190"/>
                  </a:lnTo>
                  <a:lnTo>
                    <a:pt x="904231" y="66190"/>
                  </a:lnTo>
                  <a:lnTo>
                    <a:pt x="904231" y="67830"/>
                  </a:lnTo>
                  <a:lnTo>
                    <a:pt x="907306" y="67830"/>
                  </a:lnTo>
                  <a:lnTo>
                    <a:pt x="907306" y="69521"/>
                  </a:lnTo>
                  <a:lnTo>
                    <a:pt x="910382" y="69521"/>
                  </a:lnTo>
                  <a:lnTo>
                    <a:pt x="910382" y="71263"/>
                  </a:lnTo>
                  <a:lnTo>
                    <a:pt x="913458" y="71263"/>
                  </a:lnTo>
                  <a:lnTo>
                    <a:pt x="913458" y="73056"/>
                  </a:lnTo>
                  <a:lnTo>
                    <a:pt x="916533" y="73056"/>
                  </a:lnTo>
                  <a:lnTo>
                    <a:pt x="916533" y="74899"/>
                  </a:lnTo>
                  <a:lnTo>
                    <a:pt x="919609" y="74899"/>
                  </a:lnTo>
                  <a:lnTo>
                    <a:pt x="919609" y="76792"/>
                  </a:lnTo>
                  <a:lnTo>
                    <a:pt x="922685" y="76792"/>
                  </a:lnTo>
                  <a:lnTo>
                    <a:pt x="922685" y="78736"/>
                  </a:lnTo>
                  <a:lnTo>
                    <a:pt x="925760" y="78736"/>
                  </a:lnTo>
                  <a:lnTo>
                    <a:pt x="925760" y="80735"/>
                  </a:lnTo>
                  <a:lnTo>
                    <a:pt x="928836" y="80735"/>
                  </a:lnTo>
                  <a:lnTo>
                    <a:pt x="928836" y="82791"/>
                  </a:lnTo>
                  <a:lnTo>
                    <a:pt x="931911" y="82791"/>
                  </a:lnTo>
                  <a:lnTo>
                    <a:pt x="931911" y="84902"/>
                  </a:lnTo>
                  <a:lnTo>
                    <a:pt x="934987" y="84902"/>
                  </a:lnTo>
                  <a:lnTo>
                    <a:pt x="934987" y="87069"/>
                  </a:lnTo>
                  <a:lnTo>
                    <a:pt x="938063" y="87069"/>
                  </a:lnTo>
                  <a:lnTo>
                    <a:pt x="938063" y="89292"/>
                  </a:lnTo>
                  <a:lnTo>
                    <a:pt x="941138" y="89292"/>
                  </a:lnTo>
                  <a:lnTo>
                    <a:pt x="941138" y="91569"/>
                  </a:lnTo>
                  <a:lnTo>
                    <a:pt x="944214" y="91569"/>
                  </a:lnTo>
                  <a:lnTo>
                    <a:pt x="944214" y="93902"/>
                  </a:lnTo>
                  <a:lnTo>
                    <a:pt x="947289" y="93902"/>
                  </a:lnTo>
                  <a:lnTo>
                    <a:pt x="947289" y="96290"/>
                  </a:lnTo>
                  <a:lnTo>
                    <a:pt x="950365" y="96290"/>
                  </a:lnTo>
                  <a:lnTo>
                    <a:pt x="950365" y="98733"/>
                  </a:lnTo>
                  <a:lnTo>
                    <a:pt x="953441" y="98733"/>
                  </a:lnTo>
                  <a:lnTo>
                    <a:pt x="953441" y="101231"/>
                  </a:lnTo>
                  <a:lnTo>
                    <a:pt x="956516" y="101231"/>
                  </a:lnTo>
                  <a:lnTo>
                    <a:pt x="956516" y="103793"/>
                  </a:lnTo>
                  <a:lnTo>
                    <a:pt x="959592" y="103793"/>
                  </a:lnTo>
                  <a:lnTo>
                    <a:pt x="959592" y="106418"/>
                  </a:lnTo>
                  <a:lnTo>
                    <a:pt x="962668" y="106418"/>
                  </a:lnTo>
                  <a:lnTo>
                    <a:pt x="962668" y="109108"/>
                  </a:lnTo>
                  <a:lnTo>
                    <a:pt x="965743" y="109108"/>
                  </a:lnTo>
                  <a:lnTo>
                    <a:pt x="965743" y="111860"/>
                  </a:lnTo>
                  <a:lnTo>
                    <a:pt x="968819" y="111860"/>
                  </a:lnTo>
                  <a:lnTo>
                    <a:pt x="968819" y="114676"/>
                  </a:lnTo>
                  <a:lnTo>
                    <a:pt x="971894" y="114676"/>
                  </a:lnTo>
                  <a:lnTo>
                    <a:pt x="971894" y="117555"/>
                  </a:lnTo>
                  <a:lnTo>
                    <a:pt x="974970" y="117555"/>
                  </a:lnTo>
                  <a:lnTo>
                    <a:pt x="974970" y="120497"/>
                  </a:lnTo>
                  <a:lnTo>
                    <a:pt x="978046" y="120497"/>
                  </a:lnTo>
                  <a:lnTo>
                    <a:pt x="978046" y="123502"/>
                  </a:lnTo>
                  <a:lnTo>
                    <a:pt x="981121" y="123502"/>
                  </a:lnTo>
                  <a:lnTo>
                    <a:pt x="981121" y="126568"/>
                  </a:lnTo>
                  <a:lnTo>
                    <a:pt x="984197" y="126568"/>
                  </a:lnTo>
                  <a:lnTo>
                    <a:pt x="984197" y="129697"/>
                  </a:lnTo>
                  <a:lnTo>
                    <a:pt x="987272" y="129697"/>
                  </a:lnTo>
                  <a:lnTo>
                    <a:pt x="987272" y="132873"/>
                  </a:lnTo>
                  <a:lnTo>
                    <a:pt x="990348" y="132873"/>
                  </a:lnTo>
                  <a:lnTo>
                    <a:pt x="990348" y="136096"/>
                  </a:lnTo>
                  <a:lnTo>
                    <a:pt x="993424" y="136096"/>
                  </a:lnTo>
                  <a:lnTo>
                    <a:pt x="993424" y="139365"/>
                  </a:lnTo>
                  <a:lnTo>
                    <a:pt x="996499" y="139365"/>
                  </a:lnTo>
                  <a:lnTo>
                    <a:pt x="996499" y="142681"/>
                  </a:lnTo>
                  <a:lnTo>
                    <a:pt x="999575" y="142681"/>
                  </a:lnTo>
                  <a:lnTo>
                    <a:pt x="999575" y="146043"/>
                  </a:lnTo>
                  <a:lnTo>
                    <a:pt x="1002651" y="146043"/>
                  </a:lnTo>
                  <a:lnTo>
                    <a:pt x="1002651" y="149451"/>
                  </a:lnTo>
                  <a:lnTo>
                    <a:pt x="1005726" y="149451"/>
                  </a:lnTo>
                  <a:lnTo>
                    <a:pt x="1005726" y="152905"/>
                  </a:lnTo>
                  <a:lnTo>
                    <a:pt x="1008802" y="152905"/>
                  </a:lnTo>
                  <a:lnTo>
                    <a:pt x="1008802" y="156404"/>
                  </a:lnTo>
                  <a:lnTo>
                    <a:pt x="1011877" y="156404"/>
                  </a:lnTo>
                  <a:lnTo>
                    <a:pt x="1011877" y="159949"/>
                  </a:lnTo>
                  <a:lnTo>
                    <a:pt x="1014953" y="159949"/>
                  </a:lnTo>
                  <a:lnTo>
                    <a:pt x="1014953" y="163540"/>
                  </a:lnTo>
                  <a:lnTo>
                    <a:pt x="1018029" y="163540"/>
                  </a:lnTo>
                  <a:lnTo>
                    <a:pt x="1018029" y="167169"/>
                  </a:lnTo>
                  <a:lnTo>
                    <a:pt x="1021104" y="167169"/>
                  </a:lnTo>
                  <a:lnTo>
                    <a:pt x="1021104" y="170838"/>
                  </a:lnTo>
                  <a:lnTo>
                    <a:pt x="1024180" y="170838"/>
                  </a:lnTo>
                  <a:lnTo>
                    <a:pt x="1024180" y="174547"/>
                  </a:lnTo>
                  <a:lnTo>
                    <a:pt x="1027255" y="174547"/>
                  </a:lnTo>
                  <a:lnTo>
                    <a:pt x="1027255" y="178294"/>
                  </a:lnTo>
                  <a:lnTo>
                    <a:pt x="1030331" y="178294"/>
                  </a:lnTo>
                  <a:lnTo>
                    <a:pt x="1030331" y="182080"/>
                  </a:lnTo>
                  <a:lnTo>
                    <a:pt x="1033407" y="182080"/>
                  </a:lnTo>
                  <a:lnTo>
                    <a:pt x="1033407" y="185905"/>
                  </a:lnTo>
                  <a:lnTo>
                    <a:pt x="1036482" y="185905"/>
                  </a:lnTo>
                  <a:lnTo>
                    <a:pt x="1036482" y="189768"/>
                  </a:lnTo>
                  <a:lnTo>
                    <a:pt x="1039558" y="189768"/>
                  </a:lnTo>
                  <a:lnTo>
                    <a:pt x="1039558" y="193669"/>
                  </a:lnTo>
                  <a:lnTo>
                    <a:pt x="1042634" y="193669"/>
                  </a:lnTo>
                  <a:lnTo>
                    <a:pt x="1042634" y="197609"/>
                  </a:lnTo>
                  <a:lnTo>
                    <a:pt x="1045709" y="197609"/>
                  </a:lnTo>
                  <a:lnTo>
                    <a:pt x="1045709" y="201586"/>
                  </a:lnTo>
                  <a:lnTo>
                    <a:pt x="1048785" y="201586"/>
                  </a:lnTo>
                  <a:lnTo>
                    <a:pt x="1048785" y="205587"/>
                  </a:lnTo>
                  <a:lnTo>
                    <a:pt x="1051860" y="205587"/>
                  </a:lnTo>
                  <a:lnTo>
                    <a:pt x="1051860" y="209612"/>
                  </a:lnTo>
                  <a:lnTo>
                    <a:pt x="1054936" y="209612"/>
                  </a:lnTo>
                  <a:lnTo>
                    <a:pt x="1054936" y="213661"/>
                  </a:lnTo>
                  <a:lnTo>
                    <a:pt x="1058012" y="213661"/>
                  </a:lnTo>
                  <a:lnTo>
                    <a:pt x="1058012" y="217734"/>
                  </a:lnTo>
                  <a:lnTo>
                    <a:pt x="1061087" y="217734"/>
                  </a:lnTo>
                  <a:lnTo>
                    <a:pt x="1061087" y="221831"/>
                  </a:lnTo>
                  <a:lnTo>
                    <a:pt x="1064163" y="221831"/>
                  </a:lnTo>
                  <a:lnTo>
                    <a:pt x="1064163" y="225950"/>
                  </a:lnTo>
                  <a:lnTo>
                    <a:pt x="1067238" y="225950"/>
                  </a:lnTo>
                  <a:lnTo>
                    <a:pt x="1067238" y="230093"/>
                  </a:lnTo>
                  <a:lnTo>
                    <a:pt x="1070314" y="230093"/>
                  </a:lnTo>
                  <a:lnTo>
                    <a:pt x="1070314" y="234260"/>
                  </a:lnTo>
                  <a:lnTo>
                    <a:pt x="1073390" y="234260"/>
                  </a:lnTo>
                  <a:lnTo>
                    <a:pt x="1073390" y="238449"/>
                  </a:lnTo>
                  <a:lnTo>
                    <a:pt x="1076465" y="238449"/>
                  </a:lnTo>
                  <a:lnTo>
                    <a:pt x="1076465" y="242661"/>
                  </a:lnTo>
                  <a:lnTo>
                    <a:pt x="1079541" y="242661"/>
                  </a:lnTo>
                  <a:lnTo>
                    <a:pt x="1079541" y="246807"/>
                  </a:lnTo>
                  <a:lnTo>
                    <a:pt x="1082617" y="246807"/>
                  </a:lnTo>
                  <a:lnTo>
                    <a:pt x="1082617" y="250886"/>
                  </a:lnTo>
                  <a:lnTo>
                    <a:pt x="1085692" y="250886"/>
                  </a:lnTo>
                  <a:lnTo>
                    <a:pt x="1085692" y="254901"/>
                  </a:lnTo>
                  <a:lnTo>
                    <a:pt x="1088768" y="254901"/>
                  </a:lnTo>
                  <a:lnTo>
                    <a:pt x="1088768" y="258849"/>
                  </a:lnTo>
                  <a:lnTo>
                    <a:pt x="1091843" y="258849"/>
                  </a:lnTo>
                  <a:lnTo>
                    <a:pt x="1091843" y="262733"/>
                  </a:lnTo>
                  <a:lnTo>
                    <a:pt x="1094919" y="262733"/>
                  </a:lnTo>
                  <a:lnTo>
                    <a:pt x="1094919" y="266552"/>
                  </a:lnTo>
                  <a:lnTo>
                    <a:pt x="1097995" y="266552"/>
                  </a:lnTo>
                  <a:lnTo>
                    <a:pt x="1097995" y="270306"/>
                  </a:lnTo>
                  <a:lnTo>
                    <a:pt x="1101070" y="270306"/>
                  </a:lnTo>
                  <a:lnTo>
                    <a:pt x="1101070" y="273996"/>
                  </a:lnTo>
                  <a:lnTo>
                    <a:pt x="1104146" y="273996"/>
                  </a:lnTo>
                  <a:lnTo>
                    <a:pt x="1104146" y="277623"/>
                  </a:lnTo>
                  <a:lnTo>
                    <a:pt x="1107222" y="277623"/>
                  </a:lnTo>
                  <a:lnTo>
                    <a:pt x="1107222" y="281185"/>
                  </a:lnTo>
                  <a:lnTo>
                    <a:pt x="1110297" y="281185"/>
                  </a:lnTo>
                  <a:lnTo>
                    <a:pt x="1110297" y="284660"/>
                  </a:lnTo>
                  <a:lnTo>
                    <a:pt x="1113373" y="284660"/>
                  </a:lnTo>
                  <a:lnTo>
                    <a:pt x="1113373" y="288047"/>
                  </a:lnTo>
                  <a:lnTo>
                    <a:pt x="1116448" y="288047"/>
                  </a:lnTo>
                  <a:lnTo>
                    <a:pt x="1116448" y="291347"/>
                  </a:lnTo>
                  <a:lnTo>
                    <a:pt x="1119524" y="291347"/>
                  </a:lnTo>
                  <a:lnTo>
                    <a:pt x="1119524" y="294561"/>
                  </a:lnTo>
                  <a:lnTo>
                    <a:pt x="1122600" y="294561"/>
                  </a:lnTo>
                  <a:lnTo>
                    <a:pt x="1122600" y="297688"/>
                  </a:lnTo>
                  <a:lnTo>
                    <a:pt x="1125675" y="297688"/>
                  </a:lnTo>
                  <a:lnTo>
                    <a:pt x="1125675" y="300729"/>
                  </a:lnTo>
                  <a:lnTo>
                    <a:pt x="1128751" y="300729"/>
                  </a:lnTo>
                  <a:lnTo>
                    <a:pt x="1128751" y="303684"/>
                  </a:lnTo>
                  <a:lnTo>
                    <a:pt x="1131826" y="303684"/>
                  </a:lnTo>
                  <a:lnTo>
                    <a:pt x="1131826" y="306554"/>
                  </a:lnTo>
                  <a:lnTo>
                    <a:pt x="1134902" y="306554"/>
                  </a:lnTo>
                  <a:lnTo>
                    <a:pt x="1134902" y="309339"/>
                  </a:lnTo>
                  <a:lnTo>
                    <a:pt x="1137978" y="309339"/>
                  </a:lnTo>
                  <a:lnTo>
                    <a:pt x="1137978" y="312038"/>
                  </a:lnTo>
                  <a:lnTo>
                    <a:pt x="1141053" y="312038"/>
                  </a:lnTo>
                  <a:lnTo>
                    <a:pt x="1141053" y="314687"/>
                  </a:lnTo>
                  <a:lnTo>
                    <a:pt x="1144129" y="314687"/>
                  </a:lnTo>
                  <a:lnTo>
                    <a:pt x="1144129" y="317286"/>
                  </a:lnTo>
                  <a:lnTo>
                    <a:pt x="1147205" y="317286"/>
                  </a:lnTo>
                  <a:lnTo>
                    <a:pt x="1147205" y="319834"/>
                  </a:lnTo>
                  <a:lnTo>
                    <a:pt x="1150280" y="319834"/>
                  </a:lnTo>
                  <a:lnTo>
                    <a:pt x="1150280" y="322331"/>
                  </a:lnTo>
                  <a:lnTo>
                    <a:pt x="1153356" y="322331"/>
                  </a:lnTo>
                  <a:lnTo>
                    <a:pt x="1153356" y="324779"/>
                  </a:lnTo>
                  <a:lnTo>
                    <a:pt x="1156431" y="324779"/>
                  </a:lnTo>
                  <a:lnTo>
                    <a:pt x="1156431" y="327176"/>
                  </a:lnTo>
                  <a:lnTo>
                    <a:pt x="1159507" y="327176"/>
                  </a:lnTo>
                  <a:lnTo>
                    <a:pt x="1159507" y="329524"/>
                  </a:lnTo>
                  <a:lnTo>
                    <a:pt x="1162583" y="329524"/>
                  </a:lnTo>
                  <a:lnTo>
                    <a:pt x="1162583" y="331822"/>
                  </a:lnTo>
                  <a:lnTo>
                    <a:pt x="1165658" y="331822"/>
                  </a:lnTo>
                  <a:lnTo>
                    <a:pt x="1165658" y="334070"/>
                  </a:lnTo>
                  <a:lnTo>
                    <a:pt x="1168734" y="334070"/>
                  </a:lnTo>
                  <a:lnTo>
                    <a:pt x="1168734" y="336269"/>
                  </a:lnTo>
                  <a:lnTo>
                    <a:pt x="1171809" y="336269"/>
                  </a:lnTo>
                  <a:lnTo>
                    <a:pt x="1171809" y="338426"/>
                  </a:lnTo>
                  <a:lnTo>
                    <a:pt x="1174885" y="338426"/>
                  </a:lnTo>
                  <a:lnTo>
                    <a:pt x="1174885" y="340541"/>
                  </a:lnTo>
                  <a:lnTo>
                    <a:pt x="1177961" y="340541"/>
                  </a:lnTo>
                  <a:lnTo>
                    <a:pt x="1177961" y="342614"/>
                  </a:lnTo>
                  <a:lnTo>
                    <a:pt x="1181036" y="342614"/>
                  </a:lnTo>
                  <a:lnTo>
                    <a:pt x="1181036" y="344646"/>
                  </a:lnTo>
                  <a:lnTo>
                    <a:pt x="1184112" y="344646"/>
                  </a:lnTo>
                  <a:lnTo>
                    <a:pt x="1184112" y="346636"/>
                  </a:lnTo>
                  <a:lnTo>
                    <a:pt x="1187188" y="346636"/>
                  </a:lnTo>
                  <a:lnTo>
                    <a:pt x="1187188" y="348584"/>
                  </a:lnTo>
                  <a:lnTo>
                    <a:pt x="1190263" y="348584"/>
                  </a:lnTo>
                  <a:lnTo>
                    <a:pt x="1190263" y="350491"/>
                  </a:lnTo>
                  <a:lnTo>
                    <a:pt x="1193339" y="350491"/>
                  </a:lnTo>
                  <a:lnTo>
                    <a:pt x="1193339" y="352357"/>
                  </a:lnTo>
                  <a:lnTo>
                    <a:pt x="1196414" y="352357"/>
                  </a:lnTo>
                  <a:lnTo>
                    <a:pt x="1196414" y="354182"/>
                  </a:lnTo>
                  <a:lnTo>
                    <a:pt x="1199490" y="354182"/>
                  </a:lnTo>
                  <a:lnTo>
                    <a:pt x="1199490" y="355965"/>
                  </a:lnTo>
                  <a:lnTo>
                    <a:pt x="1202566" y="355965"/>
                  </a:lnTo>
                  <a:lnTo>
                    <a:pt x="1202566" y="357703"/>
                  </a:lnTo>
                  <a:lnTo>
                    <a:pt x="1205641" y="357703"/>
                  </a:lnTo>
                  <a:lnTo>
                    <a:pt x="1205641" y="359394"/>
                  </a:lnTo>
                  <a:lnTo>
                    <a:pt x="1208717" y="359394"/>
                  </a:lnTo>
                  <a:lnTo>
                    <a:pt x="1208717" y="361039"/>
                  </a:lnTo>
                  <a:lnTo>
                    <a:pt x="1211792" y="361039"/>
                  </a:lnTo>
                  <a:lnTo>
                    <a:pt x="1211792" y="362639"/>
                  </a:lnTo>
                  <a:lnTo>
                    <a:pt x="1214868" y="362639"/>
                  </a:lnTo>
                  <a:lnTo>
                    <a:pt x="1214868" y="364193"/>
                  </a:lnTo>
                  <a:lnTo>
                    <a:pt x="1217944" y="364193"/>
                  </a:lnTo>
                  <a:lnTo>
                    <a:pt x="1217944" y="365701"/>
                  </a:lnTo>
                  <a:lnTo>
                    <a:pt x="1221019" y="365701"/>
                  </a:lnTo>
                  <a:lnTo>
                    <a:pt x="1221019" y="367163"/>
                  </a:lnTo>
                  <a:lnTo>
                    <a:pt x="1224095" y="367163"/>
                  </a:lnTo>
                  <a:lnTo>
                    <a:pt x="1224095" y="368580"/>
                  </a:lnTo>
                  <a:lnTo>
                    <a:pt x="1227171" y="368580"/>
                  </a:lnTo>
                  <a:lnTo>
                    <a:pt x="1227171" y="369951"/>
                  </a:lnTo>
                  <a:lnTo>
                    <a:pt x="1230246" y="369951"/>
                  </a:lnTo>
                  <a:lnTo>
                    <a:pt x="1230246" y="371277"/>
                  </a:lnTo>
                  <a:lnTo>
                    <a:pt x="1233322" y="371277"/>
                  </a:lnTo>
                  <a:lnTo>
                    <a:pt x="1233322" y="372582"/>
                  </a:lnTo>
                  <a:lnTo>
                    <a:pt x="1236397" y="372582"/>
                  </a:lnTo>
                  <a:lnTo>
                    <a:pt x="1236397" y="373866"/>
                  </a:lnTo>
                  <a:lnTo>
                    <a:pt x="1239473" y="373866"/>
                  </a:lnTo>
                  <a:lnTo>
                    <a:pt x="1239473" y="375128"/>
                  </a:lnTo>
                  <a:lnTo>
                    <a:pt x="1242549" y="375128"/>
                  </a:lnTo>
                  <a:lnTo>
                    <a:pt x="1242549" y="376370"/>
                  </a:lnTo>
                  <a:lnTo>
                    <a:pt x="1245624" y="376370"/>
                  </a:lnTo>
                  <a:lnTo>
                    <a:pt x="1245624" y="377590"/>
                  </a:lnTo>
                  <a:lnTo>
                    <a:pt x="1248700" y="377590"/>
                  </a:lnTo>
                  <a:lnTo>
                    <a:pt x="1248700" y="378789"/>
                  </a:lnTo>
                  <a:lnTo>
                    <a:pt x="1251775" y="378789"/>
                  </a:lnTo>
                  <a:lnTo>
                    <a:pt x="1251775" y="379967"/>
                  </a:lnTo>
                  <a:lnTo>
                    <a:pt x="1254851" y="379967"/>
                  </a:lnTo>
                  <a:lnTo>
                    <a:pt x="1254851" y="381124"/>
                  </a:lnTo>
                  <a:lnTo>
                    <a:pt x="1257927" y="381124"/>
                  </a:lnTo>
                  <a:lnTo>
                    <a:pt x="1257927" y="382260"/>
                  </a:lnTo>
                  <a:lnTo>
                    <a:pt x="1261002" y="382260"/>
                  </a:lnTo>
                  <a:lnTo>
                    <a:pt x="1261002" y="383375"/>
                  </a:lnTo>
                  <a:lnTo>
                    <a:pt x="1264078" y="383375"/>
                  </a:lnTo>
                  <a:lnTo>
                    <a:pt x="1264078" y="384495"/>
                  </a:lnTo>
                  <a:lnTo>
                    <a:pt x="1267154" y="384495"/>
                  </a:lnTo>
                  <a:lnTo>
                    <a:pt x="1267154" y="385619"/>
                  </a:lnTo>
                  <a:lnTo>
                    <a:pt x="1270229" y="385619"/>
                  </a:lnTo>
                  <a:lnTo>
                    <a:pt x="1270229" y="386747"/>
                  </a:lnTo>
                  <a:lnTo>
                    <a:pt x="1273305" y="386747"/>
                  </a:lnTo>
                  <a:lnTo>
                    <a:pt x="1273305" y="387879"/>
                  </a:lnTo>
                  <a:lnTo>
                    <a:pt x="1276380" y="387879"/>
                  </a:lnTo>
                  <a:lnTo>
                    <a:pt x="1276380" y="389016"/>
                  </a:lnTo>
                  <a:lnTo>
                    <a:pt x="1279456" y="389016"/>
                  </a:lnTo>
                  <a:lnTo>
                    <a:pt x="1279456" y="390156"/>
                  </a:lnTo>
                  <a:lnTo>
                    <a:pt x="1282532" y="390156"/>
                  </a:lnTo>
                  <a:lnTo>
                    <a:pt x="1282532" y="391301"/>
                  </a:lnTo>
                  <a:lnTo>
                    <a:pt x="1285607" y="391301"/>
                  </a:lnTo>
                  <a:lnTo>
                    <a:pt x="1285607" y="392451"/>
                  </a:lnTo>
                  <a:lnTo>
                    <a:pt x="1288683" y="392451"/>
                  </a:lnTo>
                  <a:lnTo>
                    <a:pt x="1288683" y="393604"/>
                  </a:lnTo>
                  <a:lnTo>
                    <a:pt x="1291759" y="393604"/>
                  </a:lnTo>
                  <a:lnTo>
                    <a:pt x="1291759" y="394762"/>
                  </a:lnTo>
                  <a:lnTo>
                    <a:pt x="1294834" y="394762"/>
                  </a:lnTo>
                  <a:lnTo>
                    <a:pt x="1294834" y="395941"/>
                  </a:lnTo>
                  <a:lnTo>
                    <a:pt x="1297910" y="395941"/>
                  </a:lnTo>
                  <a:lnTo>
                    <a:pt x="1297910" y="397139"/>
                  </a:lnTo>
                  <a:lnTo>
                    <a:pt x="1300985" y="397139"/>
                  </a:lnTo>
                  <a:lnTo>
                    <a:pt x="1300985" y="398358"/>
                  </a:lnTo>
                  <a:lnTo>
                    <a:pt x="1304061" y="398358"/>
                  </a:lnTo>
                  <a:lnTo>
                    <a:pt x="1304061" y="399597"/>
                  </a:lnTo>
                  <a:lnTo>
                    <a:pt x="1307137" y="399597"/>
                  </a:lnTo>
                  <a:lnTo>
                    <a:pt x="1307137" y="400856"/>
                  </a:lnTo>
                  <a:lnTo>
                    <a:pt x="1310212" y="400856"/>
                  </a:lnTo>
                  <a:lnTo>
                    <a:pt x="1310212" y="402135"/>
                  </a:lnTo>
                  <a:lnTo>
                    <a:pt x="1313288" y="402135"/>
                  </a:lnTo>
                  <a:lnTo>
                    <a:pt x="1313288" y="403435"/>
                  </a:lnTo>
                  <a:lnTo>
                    <a:pt x="1316363" y="403435"/>
                  </a:lnTo>
                  <a:lnTo>
                    <a:pt x="1316363" y="404754"/>
                  </a:lnTo>
                  <a:lnTo>
                    <a:pt x="1319439" y="404754"/>
                  </a:lnTo>
                  <a:lnTo>
                    <a:pt x="1319439" y="406094"/>
                  </a:lnTo>
                  <a:lnTo>
                    <a:pt x="1322515" y="406094"/>
                  </a:lnTo>
                  <a:lnTo>
                    <a:pt x="1322515" y="407453"/>
                  </a:lnTo>
                  <a:lnTo>
                    <a:pt x="1325590" y="407453"/>
                  </a:lnTo>
                  <a:lnTo>
                    <a:pt x="1325590" y="408851"/>
                  </a:lnTo>
                  <a:lnTo>
                    <a:pt x="1328666" y="408851"/>
                  </a:lnTo>
                  <a:lnTo>
                    <a:pt x="1328666" y="410285"/>
                  </a:lnTo>
                  <a:lnTo>
                    <a:pt x="1331742" y="410285"/>
                  </a:lnTo>
                  <a:lnTo>
                    <a:pt x="1331742" y="411757"/>
                  </a:lnTo>
                  <a:lnTo>
                    <a:pt x="1334817" y="411757"/>
                  </a:lnTo>
                  <a:lnTo>
                    <a:pt x="1334817" y="413267"/>
                  </a:lnTo>
                  <a:lnTo>
                    <a:pt x="1337893" y="413267"/>
                  </a:lnTo>
                  <a:lnTo>
                    <a:pt x="1337893" y="414813"/>
                  </a:lnTo>
                  <a:lnTo>
                    <a:pt x="1340968" y="414813"/>
                  </a:lnTo>
                  <a:lnTo>
                    <a:pt x="1340968" y="416397"/>
                  </a:lnTo>
                  <a:lnTo>
                    <a:pt x="1344044" y="416397"/>
                  </a:lnTo>
                  <a:lnTo>
                    <a:pt x="1344044" y="418018"/>
                  </a:lnTo>
                  <a:lnTo>
                    <a:pt x="1347120" y="418018"/>
                  </a:lnTo>
                  <a:lnTo>
                    <a:pt x="1347120" y="419675"/>
                  </a:lnTo>
                  <a:lnTo>
                    <a:pt x="1350195" y="419675"/>
                  </a:lnTo>
                  <a:lnTo>
                    <a:pt x="1350195" y="421370"/>
                  </a:lnTo>
                  <a:lnTo>
                    <a:pt x="1353271" y="421370"/>
                  </a:lnTo>
                  <a:lnTo>
                    <a:pt x="1353271" y="423101"/>
                  </a:lnTo>
                  <a:lnTo>
                    <a:pt x="1356346" y="423101"/>
                  </a:lnTo>
                  <a:lnTo>
                    <a:pt x="1356346" y="424857"/>
                  </a:lnTo>
                  <a:lnTo>
                    <a:pt x="1359422" y="424857"/>
                  </a:lnTo>
                  <a:lnTo>
                    <a:pt x="1359422" y="426636"/>
                  </a:lnTo>
                  <a:lnTo>
                    <a:pt x="1362498" y="426636"/>
                  </a:lnTo>
                  <a:lnTo>
                    <a:pt x="1362498" y="428438"/>
                  </a:lnTo>
                  <a:lnTo>
                    <a:pt x="1365573" y="428438"/>
                  </a:lnTo>
                  <a:lnTo>
                    <a:pt x="1365573" y="430265"/>
                  </a:lnTo>
                  <a:lnTo>
                    <a:pt x="1368649" y="430265"/>
                  </a:lnTo>
                  <a:lnTo>
                    <a:pt x="1368649" y="432115"/>
                  </a:lnTo>
                  <a:lnTo>
                    <a:pt x="1371725" y="432115"/>
                  </a:lnTo>
                  <a:lnTo>
                    <a:pt x="1371725" y="433988"/>
                  </a:lnTo>
                  <a:lnTo>
                    <a:pt x="1374800" y="433988"/>
                  </a:lnTo>
                  <a:lnTo>
                    <a:pt x="1374800" y="435885"/>
                  </a:lnTo>
                  <a:lnTo>
                    <a:pt x="1377876" y="435885"/>
                  </a:lnTo>
                  <a:lnTo>
                    <a:pt x="1377876" y="437805"/>
                  </a:lnTo>
                  <a:lnTo>
                    <a:pt x="1380951" y="437805"/>
                  </a:lnTo>
                  <a:lnTo>
                    <a:pt x="1380951" y="439748"/>
                  </a:lnTo>
                  <a:lnTo>
                    <a:pt x="1384027" y="439748"/>
                  </a:lnTo>
                  <a:lnTo>
                    <a:pt x="1384027" y="441715"/>
                  </a:lnTo>
                  <a:lnTo>
                    <a:pt x="1387103" y="441715"/>
                  </a:lnTo>
                  <a:lnTo>
                    <a:pt x="1387103" y="443700"/>
                  </a:lnTo>
                  <a:lnTo>
                    <a:pt x="1390178" y="443700"/>
                  </a:lnTo>
                  <a:lnTo>
                    <a:pt x="1390178" y="445704"/>
                  </a:lnTo>
                  <a:lnTo>
                    <a:pt x="1393254" y="445704"/>
                  </a:lnTo>
                  <a:lnTo>
                    <a:pt x="1393254" y="447727"/>
                  </a:lnTo>
                  <a:lnTo>
                    <a:pt x="1396329" y="447727"/>
                  </a:lnTo>
                  <a:lnTo>
                    <a:pt x="1396329" y="449768"/>
                  </a:lnTo>
                  <a:lnTo>
                    <a:pt x="1399405" y="449768"/>
                  </a:lnTo>
                  <a:lnTo>
                    <a:pt x="1399405" y="451827"/>
                  </a:lnTo>
                  <a:lnTo>
                    <a:pt x="1402481" y="451827"/>
                  </a:lnTo>
                  <a:lnTo>
                    <a:pt x="1402481" y="453905"/>
                  </a:lnTo>
                  <a:lnTo>
                    <a:pt x="1405556" y="453905"/>
                  </a:lnTo>
                  <a:lnTo>
                    <a:pt x="1405556" y="456001"/>
                  </a:lnTo>
                  <a:lnTo>
                    <a:pt x="1408632" y="456001"/>
                  </a:lnTo>
                  <a:lnTo>
                    <a:pt x="1408632" y="458116"/>
                  </a:lnTo>
                  <a:lnTo>
                    <a:pt x="1411708" y="458116"/>
                  </a:lnTo>
                  <a:lnTo>
                    <a:pt x="1411708" y="460249"/>
                  </a:lnTo>
                  <a:lnTo>
                    <a:pt x="1414783" y="460249"/>
                  </a:lnTo>
                  <a:lnTo>
                    <a:pt x="1414783" y="462400"/>
                  </a:lnTo>
                  <a:lnTo>
                    <a:pt x="1417859" y="462400"/>
                  </a:lnTo>
                  <a:lnTo>
                    <a:pt x="1417859" y="464528"/>
                  </a:lnTo>
                  <a:lnTo>
                    <a:pt x="1420934" y="464528"/>
                  </a:lnTo>
                  <a:lnTo>
                    <a:pt x="1420934" y="466635"/>
                  </a:lnTo>
                  <a:lnTo>
                    <a:pt x="1424010" y="466635"/>
                  </a:lnTo>
                  <a:lnTo>
                    <a:pt x="1424010" y="468719"/>
                  </a:lnTo>
                  <a:lnTo>
                    <a:pt x="1427086" y="468719"/>
                  </a:lnTo>
                  <a:lnTo>
                    <a:pt x="1427086" y="470782"/>
                  </a:lnTo>
                  <a:lnTo>
                    <a:pt x="1430161" y="470782"/>
                  </a:lnTo>
                  <a:lnTo>
                    <a:pt x="1430161" y="472822"/>
                  </a:lnTo>
                  <a:lnTo>
                    <a:pt x="1433237" y="472822"/>
                  </a:lnTo>
                  <a:lnTo>
                    <a:pt x="1433237" y="474840"/>
                  </a:lnTo>
                  <a:lnTo>
                    <a:pt x="1436313" y="474840"/>
                  </a:lnTo>
                  <a:lnTo>
                    <a:pt x="1436313" y="476836"/>
                  </a:lnTo>
                  <a:lnTo>
                    <a:pt x="1439388" y="476836"/>
                  </a:lnTo>
                  <a:lnTo>
                    <a:pt x="1439388" y="478810"/>
                  </a:lnTo>
                  <a:lnTo>
                    <a:pt x="1442464" y="478810"/>
                  </a:lnTo>
                  <a:lnTo>
                    <a:pt x="1442464" y="480763"/>
                  </a:lnTo>
                  <a:lnTo>
                    <a:pt x="1445539" y="480763"/>
                  </a:lnTo>
                  <a:lnTo>
                    <a:pt x="1445539" y="482694"/>
                  </a:lnTo>
                  <a:lnTo>
                    <a:pt x="1448615" y="482694"/>
                  </a:lnTo>
                  <a:lnTo>
                    <a:pt x="1448615" y="484586"/>
                  </a:lnTo>
                  <a:lnTo>
                    <a:pt x="1451691" y="484586"/>
                  </a:lnTo>
                  <a:lnTo>
                    <a:pt x="1451691" y="486440"/>
                  </a:lnTo>
                  <a:lnTo>
                    <a:pt x="1454766" y="486440"/>
                  </a:lnTo>
                  <a:lnTo>
                    <a:pt x="1454766" y="488255"/>
                  </a:lnTo>
                  <a:lnTo>
                    <a:pt x="1457842" y="488255"/>
                  </a:lnTo>
                  <a:lnTo>
                    <a:pt x="1457842" y="490032"/>
                  </a:lnTo>
                  <a:lnTo>
                    <a:pt x="1460917" y="490032"/>
                  </a:lnTo>
                  <a:lnTo>
                    <a:pt x="1460917" y="491771"/>
                  </a:lnTo>
                  <a:lnTo>
                    <a:pt x="1463993" y="491771"/>
                  </a:lnTo>
                  <a:lnTo>
                    <a:pt x="1463993" y="493472"/>
                  </a:lnTo>
                  <a:lnTo>
                    <a:pt x="1467069" y="493472"/>
                  </a:lnTo>
                  <a:lnTo>
                    <a:pt x="1467069" y="495135"/>
                  </a:lnTo>
                  <a:lnTo>
                    <a:pt x="1470144" y="495135"/>
                  </a:lnTo>
                  <a:lnTo>
                    <a:pt x="1470144" y="496760"/>
                  </a:lnTo>
                  <a:lnTo>
                    <a:pt x="1473220" y="496760"/>
                  </a:lnTo>
                  <a:lnTo>
                    <a:pt x="1473220" y="498347"/>
                  </a:lnTo>
                  <a:lnTo>
                    <a:pt x="1476296" y="498347"/>
                  </a:lnTo>
                  <a:lnTo>
                    <a:pt x="1476296" y="499897"/>
                  </a:lnTo>
                  <a:lnTo>
                    <a:pt x="1479371" y="499897"/>
                  </a:lnTo>
                  <a:lnTo>
                    <a:pt x="1479371" y="501386"/>
                  </a:lnTo>
                  <a:lnTo>
                    <a:pt x="1482447" y="501386"/>
                  </a:lnTo>
                  <a:lnTo>
                    <a:pt x="1482447" y="502816"/>
                  </a:lnTo>
                  <a:lnTo>
                    <a:pt x="1485522" y="502816"/>
                  </a:lnTo>
                  <a:lnTo>
                    <a:pt x="1485522" y="504187"/>
                  </a:lnTo>
                  <a:lnTo>
                    <a:pt x="1488598" y="504187"/>
                  </a:lnTo>
                  <a:lnTo>
                    <a:pt x="1488598" y="505498"/>
                  </a:lnTo>
                  <a:lnTo>
                    <a:pt x="1491674" y="505498"/>
                  </a:lnTo>
                  <a:lnTo>
                    <a:pt x="1491674" y="506749"/>
                  </a:lnTo>
                  <a:lnTo>
                    <a:pt x="1494749" y="506749"/>
                  </a:lnTo>
                  <a:lnTo>
                    <a:pt x="1494749" y="507942"/>
                  </a:lnTo>
                  <a:lnTo>
                    <a:pt x="1497825" y="507942"/>
                  </a:lnTo>
                  <a:lnTo>
                    <a:pt x="1497825" y="509075"/>
                  </a:lnTo>
                  <a:lnTo>
                    <a:pt x="1500900" y="509075"/>
                  </a:lnTo>
                  <a:lnTo>
                    <a:pt x="1500900" y="510150"/>
                  </a:lnTo>
                  <a:lnTo>
                    <a:pt x="1503976" y="510150"/>
                  </a:lnTo>
                  <a:lnTo>
                    <a:pt x="1503976" y="511165"/>
                  </a:lnTo>
                  <a:lnTo>
                    <a:pt x="1507052" y="511165"/>
                  </a:lnTo>
                  <a:lnTo>
                    <a:pt x="1507052" y="512122"/>
                  </a:lnTo>
                  <a:lnTo>
                    <a:pt x="1510127" y="512122"/>
                  </a:lnTo>
                  <a:lnTo>
                    <a:pt x="1510127" y="513041"/>
                  </a:lnTo>
                  <a:lnTo>
                    <a:pt x="1513203" y="513041"/>
                  </a:lnTo>
                  <a:lnTo>
                    <a:pt x="1513203" y="513922"/>
                  </a:lnTo>
                  <a:lnTo>
                    <a:pt x="1516279" y="513922"/>
                  </a:lnTo>
                  <a:lnTo>
                    <a:pt x="1516279" y="514767"/>
                  </a:lnTo>
                  <a:lnTo>
                    <a:pt x="1519354" y="514767"/>
                  </a:lnTo>
                  <a:lnTo>
                    <a:pt x="1519354" y="515574"/>
                  </a:lnTo>
                  <a:lnTo>
                    <a:pt x="1522430" y="515574"/>
                  </a:lnTo>
                  <a:lnTo>
                    <a:pt x="1522430" y="516343"/>
                  </a:lnTo>
                  <a:lnTo>
                    <a:pt x="1525505" y="516343"/>
                  </a:lnTo>
                  <a:lnTo>
                    <a:pt x="1525505" y="517076"/>
                  </a:lnTo>
                  <a:lnTo>
                    <a:pt x="1528581" y="517076"/>
                  </a:lnTo>
                  <a:lnTo>
                    <a:pt x="1528581" y="517771"/>
                  </a:lnTo>
                  <a:lnTo>
                    <a:pt x="1531657" y="517771"/>
                  </a:lnTo>
                  <a:lnTo>
                    <a:pt x="1531657" y="518429"/>
                  </a:lnTo>
                  <a:lnTo>
                    <a:pt x="1534732" y="518429"/>
                  </a:lnTo>
                  <a:lnTo>
                    <a:pt x="1534732" y="519050"/>
                  </a:lnTo>
                  <a:lnTo>
                    <a:pt x="1537808" y="519050"/>
                  </a:lnTo>
                  <a:lnTo>
                    <a:pt x="1537808" y="519634"/>
                  </a:lnTo>
                  <a:lnTo>
                    <a:pt x="1540883" y="519634"/>
                  </a:lnTo>
                  <a:lnTo>
                    <a:pt x="1540883" y="520195"/>
                  </a:lnTo>
                  <a:lnTo>
                    <a:pt x="1543959" y="520195"/>
                  </a:lnTo>
                  <a:lnTo>
                    <a:pt x="1543959" y="520732"/>
                  </a:lnTo>
                  <a:lnTo>
                    <a:pt x="1547035" y="520732"/>
                  </a:lnTo>
                  <a:lnTo>
                    <a:pt x="1547035" y="521247"/>
                  </a:lnTo>
                  <a:lnTo>
                    <a:pt x="1550110" y="521247"/>
                  </a:lnTo>
                  <a:lnTo>
                    <a:pt x="1550110" y="521738"/>
                  </a:lnTo>
                  <a:lnTo>
                    <a:pt x="1553186" y="521738"/>
                  </a:lnTo>
                  <a:lnTo>
                    <a:pt x="1553186" y="522206"/>
                  </a:lnTo>
                  <a:lnTo>
                    <a:pt x="1556262" y="522206"/>
                  </a:lnTo>
                  <a:lnTo>
                    <a:pt x="1556262" y="522651"/>
                  </a:lnTo>
                  <a:lnTo>
                    <a:pt x="1559337" y="522651"/>
                  </a:lnTo>
                  <a:lnTo>
                    <a:pt x="1559337" y="523073"/>
                  </a:lnTo>
                  <a:lnTo>
                    <a:pt x="1562413" y="523073"/>
                  </a:lnTo>
                  <a:lnTo>
                    <a:pt x="1562413" y="523471"/>
                  </a:lnTo>
                  <a:lnTo>
                    <a:pt x="1565488" y="523471"/>
                  </a:lnTo>
                  <a:lnTo>
                    <a:pt x="1565488" y="523847"/>
                  </a:lnTo>
                  <a:lnTo>
                    <a:pt x="1568564" y="523847"/>
                  </a:lnTo>
                  <a:lnTo>
                    <a:pt x="1568564" y="524200"/>
                  </a:lnTo>
                  <a:lnTo>
                    <a:pt x="1571640" y="524200"/>
                  </a:lnTo>
                  <a:lnTo>
                    <a:pt x="1571640" y="524541"/>
                  </a:lnTo>
                  <a:lnTo>
                    <a:pt x="1574715" y="524541"/>
                  </a:lnTo>
                  <a:lnTo>
                    <a:pt x="1574715" y="524871"/>
                  </a:lnTo>
                  <a:lnTo>
                    <a:pt x="1577791" y="524871"/>
                  </a:lnTo>
                  <a:lnTo>
                    <a:pt x="1577791" y="525190"/>
                  </a:lnTo>
                  <a:lnTo>
                    <a:pt x="1580866" y="525190"/>
                  </a:lnTo>
                  <a:lnTo>
                    <a:pt x="1580866" y="525497"/>
                  </a:lnTo>
                  <a:lnTo>
                    <a:pt x="1583942" y="525497"/>
                  </a:lnTo>
                  <a:lnTo>
                    <a:pt x="1583942" y="525794"/>
                  </a:lnTo>
                  <a:lnTo>
                    <a:pt x="1587018" y="525794"/>
                  </a:lnTo>
                  <a:lnTo>
                    <a:pt x="1587018" y="526079"/>
                  </a:lnTo>
                  <a:lnTo>
                    <a:pt x="1590093" y="526079"/>
                  </a:lnTo>
                  <a:lnTo>
                    <a:pt x="1590093" y="526352"/>
                  </a:lnTo>
                  <a:lnTo>
                    <a:pt x="1593169" y="526352"/>
                  </a:lnTo>
                  <a:lnTo>
                    <a:pt x="1593169" y="526615"/>
                  </a:lnTo>
                  <a:lnTo>
                    <a:pt x="1596245" y="526615"/>
                  </a:lnTo>
                  <a:lnTo>
                    <a:pt x="1596245" y="526866"/>
                  </a:lnTo>
                  <a:lnTo>
                    <a:pt x="1599320" y="526866"/>
                  </a:lnTo>
                  <a:lnTo>
                    <a:pt x="1599320" y="527106"/>
                  </a:lnTo>
                  <a:lnTo>
                    <a:pt x="1602396" y="527106"/>
                  </a:lnTo>
                  <a:lnTo>
                    <a:pt x="1602396" y="527339"/>
                  </a:lnTo>
                  <a:lnTo>
                    <a:pt x="1605471" y="527339"/>
                  </a:lnTo>
                  <a:lnTo>
                    <a:pt x="1605471" y="527565"/>
                  </a:lnTo>
                  <a:lnTo>
                    <a:pt x="1608547" y="527565"/>
                  </a:lnTo>
                  <a:lnTo>
                    <a:pt x="1608547" y="527784"/>
                  </a:lnTo>
                  <a:lnTo>
                    <a:pt x="1611623" y="527784"/>
                  </a:lnTo>
                  <a:lnTo>
                    <a:pt x="1611623" y="527995"/>
                  </a:lnTo>
                  <a:lnTo>
                    <a:pt x="1614698" y="527995"/>
                  </a:lnTo>
                  <a:lnTo>
                    <a:pt x="1614698" y="528200"/>
                  </a:lnTo>
                  <a:lnTo>
                    <a:pt x="1617774" y="528200"/>
                  </a:lnTo>
                  <a:lnTo>
                    <a:pt x="1617774" y="528398"/>
                  </a:lnTo>
                  <a:lnTo>
                    <a:pt x="1620850" y="528398"/>
                  </a:lnTo>
                  <a:lnTo>
                    <a:pt x="1620850" y="528588"/>
                  </a:lnTo>
                  <a:lnTo>
                    <a:pt x="1623925" y="528588"/>
                  </a:lnTo>
                  <a:lnTo>
                    <a:pt x="1623925" y="528772"/>
                  </a:lnTo>
                  <a:lnTo>
                    <a:pt x="1627001" y="528772"/>
                  </a:lnTo>
                  <a:lnTo>
                    <a:pt x="1627001" y="528948"/>
                  </a:lnTo>
                  <a:lnTo>
                    <a:pt x="1630076" y="528948"/>
                  </a:lnTo>
                  <a:lnTo>
                    <a:pt x="1630076" y="529117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tx663"/>
            <p:cNvSpPr/>
            <p:nvPr/>
          </p:nvSpPr>
          <p:spPr>
            <a:xfrm>
              <a:off x="5015544" y="2175883"/>
              <a:ext cx="132637" cy="87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65</a:t>
              </a:r>
            </a:p>
          </p:txBody>
        </p:sp>
        <p:sp>
          <p:nvSpPr>
            <p:cNvPr id="665" name="tx664"/>
            <p:cNvSpPr/>
            <p:nvPr/>
          </p:nvSpPr>
          <p:spPr>
            <a:xfrm>
              <a:off x="5015544" y="2018157"/>
              <a:ext cx="132637" cy="8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71</a:t>
              </a:r>
            </a:p>
          </p:txBody>
        </p:sp>
        <p:sp>
          <p:nvSpPr>
            <p:cNvPr id="666" name="tx665"/>
            <p:cNvSpPr/>
            <p:nvPr/>
          </p:nvSpPr>
          <p:spPr>
            <a:xfrm>
              <a:off x="5015544" y="1750344"/>
              <a:ext cx="132637" cy="87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667" name="tx666"/>
            <p:cNvSpPr/>
            <p:nvPr/>
          </p:nvSpPr>
          <p:spPr>
            <a:xfrm>
              <a:off x="5274882" y="3704598"/>
              <a:ext cx="1010282" cy="1059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100% of the sample</a:t>
              </a:r>
            </a:p>
          </p:txBody>
        </p:sp>
        <p:sp>
          <p:nvSpPr>
            <p:cNvPr id="668" name="tx667"/>
            <p:cNvSpPr/>
            <p:nvPr/>
          </p:nvSpPr>
          <p:spPr>
            <a:xfrm>
              <a:off x="5274882" y="3867850"/>
              <a:ext cx="1045164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sets (n) has p &lt; 0.05</a:t>
              </a:r>
            </a:p>
          </p:txBody>
        </p:sp>
        <p:sp>
          <p:nvSpPr>
            <p:cNvPr id="669" name="tx668"/>
            <p:cNvSpPr/>
            <p:nvPr/>
          </p:nvSpPr>
          <p:spPr>
            <a:xfrm>
              <a:off x="5274882" y="4032442"/>
              <a:ext cx="927403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(global test of Trt.)</a:t>
              </a:r>
            </a:p>
          </p:txBody>
        </p:sp>
        <p:sp>
          <p:nvSpPr>
            <p:cNvPr id="670" name="rc669"/>
            <p:cNvSpPr/>
            <p:nvPr/>
          </p:nvSpPr>
          <p:spPr>
            <a:xfrm>
              <a:off x="1496652" y="983989"/>
              <a:ext cx="1826916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tx670"/>
            <p:cNvSpPr/>
            <p:nvPr/>
          </p:nvSpPr>
          <p:spPr>
            <a:xfrm>
              <a:off x="2042061" y="1026536"/>
              <a:ext cx="73609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Sample (n = 3)</a:t>
              </a:r>
            </a:p>
          </p:txBody>
        </p:sp>
        <p:sp>
          <p:nvSpPr>
            <p:cNvPr id="672" name="rc671"/>
            <p:cNvSpPr/>
            <p:nvPr/>
          </p:nvSpPr>
          <p:spPr>
            <a:xfrm>
              <a:off x="3393158" y="983989"/>
              <a:ext cx="1826916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tx672"/>
            <p:cNvSpPr/>
            <p:nvPr/>
          </p:nvSpPr>
          <p:spPr>
            <a:xfrm>
              <a:off x="3884133" y="1027845"/>
              <a:ext cx="84496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Population / truth</a:t>
              </a:r>
            </a:p>
          </p:txBody>
        </p:sp>
        <p:sp>
          <p:nvSpPr>
            <p:cNvPr id="674" name="pl673"/>
            <p:cNvSpPr/>
            <p:nvPr/>
          </p:nvSpPr>
          <p:spPr>
            <a:xfrm>
              <a:off x="15796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170271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18257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19487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207179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219481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231784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44086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56389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68691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80994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93296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305599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317901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tx687"/>
            <p:cNvSpPr/>
            <p:nvPr/>
          </p:nvSpPr>
          <p:spPr>
            <a:xfrm>
              <a:off x="1548616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89" name="tx688"/>
            <p:cNvSpPr/>
            <p:nvPr/>
          </p:nvSpPr>
          <p:spPr>
            <a:xfrm>
              <a:off x="1671641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90" name="tx689"/>
            <p:cNvSpPr/>
            <p:nvPr/>
          </p:nvSpPr>
          <p:spPr>
            <a:xfrm>
              <a:off x="1794666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91" name="tx690"/>
            <p:cNvSpPr/>
            <p:nvPr/>
          </p:nvSpPr>
          <p:spPr>
            <a:xfrm>
              <a:off x="188661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692" name="tx691"/>
            <p:cNvSpPr/>
            <p:nvPr/>
          </p:nvSpPr>
          <p:spPr>
            <a:xfrm>
              <a:off x="200963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693" name="tx692"/>
            <p:cNvSpPr/>
            <p:nvPr/>
          </p:nvSpPr>
          <p:spPr>
            <a:xfrm>
              <a:off x="213266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94" name="tx693"/>
            <p:cNvSpPr/>
            <p:nvPr/>
          </p:nvSpPr>
          <p:spPr>
            <a:xfrm>
              <a:off x="2255686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695" name="tx694"/>
            <p:cNvSpPr/>
            <p:nvPr/>
          </p:nvSpPr>
          <p:spPr>
            <a:xfrm>
              <a:off x="237871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696" name="tx695"/>
            <p:cNvSpPr/>
            <p:nvPr/>
          </p:nvSpPr>
          <p:spPr>
            <a:xfrm>
              <a:off x="2501736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697" name="tx696"/>
            <p:cNvSpPr/>
            <p:nvPr/>
          </p:nvSpPr>
          <p:spPr>
            <a:xfrm>
              <a:off x="2624760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698" name="tx697"/>
            <p:cNvSpPr/>
            <p:nvPr/>
          </p:nvSpPr>
          <p:spPr>
            <a:xfrm>
              <a:off x="274778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699" name="tx698"/>
            <p:cNvSpPr/>
            <p:nvPr/>
          </p:nvSpPr>
          <p:spPr>
            <a:xfrm>
              <a:off x="2870810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700" name="tx699"/>
            <p:cNvSpPr/>
            <p:nvPr/>
          </p:nvSpPr>
          <p:spPr>
            <a:xfrm>
              <a:off x="299383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701" name="tx700"/>
            <p:cNvSpPr/>
            <p:nvPr/>
          </p:nvSpPr>
          <p:spPr>
            <a:xfrm>
              <a:off x="311685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702" name="pl701"/>
            <p:cNvSpPr/>
            <p:nvPr/>
          </p:nvSpPr>
          <p:spPr>
            <a:xfrm>
              <a:off x="347619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35992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37222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38452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396829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409132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421434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433737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446039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458342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470644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48294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49524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507552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tx715"/>
            <p:cNvSpPr/>
            <p:nvPr/>
          </p:nvSpPr>
          <p:spPr>
            <a:xfrm>
              <a:off x="3445122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17" name="tx716"/>
            <p:cNvSpPr/>
            <p:nvPr/>
          </p:nvSpPr>
          <p:spPr>
            <a:xfrm>
              <a:off x="3568146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18" name="tx717"/>
            <p:cNvSpPr/>
            <p:nvPr/>
          </p:nvSpPr>
          <p:spPr>
            <a:xfrm>
              <a:off x="369117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19" name="tx718"/>
            <p:cNvSpPr/>
            <p:nvPr/>
          </p:nvSpPr>
          <p:spPr>
            <a:xfrm>
              <a:off x="3783118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20" name="tx719"/>
            <p:cNvSpPr/>
            <p:nvPr/>
          </p:nvSpPr>
          <p:spPr>
            <a:xfrm>
              <a:off x="390614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21" name="tx720"/>
            <p:cNvSpPr/>
            <p:nvPr/>
          </p:nvSpPr>
          <p:spPr>
            <a:xfrm>
              <a:off x="402916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22" name="tx721"/>
            <p:cNvSpPr/>
            <p:nvPr/>
          </p:nvSpPr>
          <p:spPr>
            <a:xfrm>
              <a:off x="415219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723" name="tx722"/>
            <p:cNvSpPr/>
            <p:nvPr/>
          </p:nvSpPr>
          <p:spPr>
            <a:xfrm>
              <a:off x="427521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724" name="tx723"/>
            <p:cNvSpPr/>
            <p:nvPr/>
          </p:nvSpPr>
          <p:spPr>
            <a:xfrm>
              <a:off x="439824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725" name="tx724"/>
            <p:cNvSpPr/>
            <p:nvPr/>
          </p:nvSpPr>
          <p:spPr>
            <a:xfrm>
              <a:off x="4521266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726" name="tx725"/>
            <p:cNvSpPr/>
            <p:nvPr/>
          </p:nvSpPr>
          <p:spPr>
            <a:xfrm>
              <a:off x="464429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27" name="tx726"/>
            <p:cNvSpPr/>
            <p:nvPr/>
          </p:nvSpPr>
          <p:spPr>
            <a:xfrm>
              <a:off x="4767315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728" name="tx727"/>
            <p:cNvSpPr/>
            <p:nvPr/>
          </p:nvSpPr>
          <p:spPr>
            <a:xfrm>
              <a:off x="489034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501336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1272494" y="3992609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731" name="tx730"/>
            <p:cNvSpPr/>
            <p:nvPr/>
          </p:nvSpPr>
          <p:spPr>
            <a:xfrm>
              <a:off x="1210339" y="37223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32" name="tx731"/>
            <p:cNvSpPr/>
            <p:nvPr/>
          </p:nvSpPr>
          <p:spPr>
            <a:xfrm>
              <a:off x="1210339" y="3452024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33" name="tx732"/>
            <p:cNvSpPr/>
            <p:nvPr/>
          </p:nvSpPr>
          <p:spPr>
            <a:xfrm>
              <a:off x="1210339" y="318173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34" name="tx733"/>
            <p:cNvSpPr/>
            <p:nvPr/>
          </p:nvSpPr>
          <p:spPr>
            <a:xfrm>
              <a:off x="1210339" y="2911440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5" name="tx734"/>
            <p:cNvSpPr/>
            <p:nvPr/>
          </p:nvSpPr>
          <p:spPr>
            <a:xfrm>
              <a:off x="1210339" y="264114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1210339" y="237085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1210339" y="2100563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1210339" y="183027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39" name="tx738"/>
            <p:cNvSpPr/>
            <p:nvPr/>
          </p:nvSpPr>
          <p:spPr>
            <a:xfrm>
              <a:off x="1210339" y="1559978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1148183" y="1289686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41" name="pl740"/>
            <p:cNvSpPr/>
            <p:nvPr/>
          </p:nvSpPr>
          <p:spPr>
            <a:xfrm>
              <a:off x="1461858" y="40369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1461858" y="37666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1461858" y="34963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1461858" y="32260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1461858" y="2955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1461858" y="2685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1461858" y="24151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1461858" y="21448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1461858" y="18745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1461858" y="16042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1461858" y="13339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tx751"/>
            <p:cNvSpPr/>
            <p:nvPr/>
          </p:nvSpPr>
          <p:spPr>
            <a:xfrm>
              <a:off x="2927462" y="4371373"/>
              <a:ext cx="86180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to Event</a:t>
              </a:r>
            </a:p>
          </p:txBody>
        </p:sp>
        <p:sp>
          <p:nvSpPr>
            <p:cNvPr id="753" name="tx752"/>
            <p:cNvSpPr/>
            <p:nvPr/>
          </p:nvSpPr>
          <p:spPr>
            <a:xfrm rot="-5400000">
              <a:off x="296437" y="2619906"/>
              <a:ext cx="1443998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 (%)</a:t>
              </a:r>
            </a:p>
          </p:txBody>
        </p:sp>
        <p:sp>
          <p:nvSpPr>
            <p:cNvPr id="754" name="rc753"/>
            <p:cNvSpPr/>
            <p:nvPr/>
          </p:nvSpPr>
          <p:spPr>
            <a:xfrm>
              <a:off x="5359252" y="2187191"/>
              <a:ext cx="788496" cy="9965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tx754"/>
            <p:cNvSpPr/>
            <p:nvPr/>
          </p:nvSpPr>
          <p:spPr>
            <a:xfrm>
              <a:off x="5428841" y="2270525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756" name="rc755"/>
            <p:cNvSpPr/>
            <p:nvPr/>
          </p:nvSpPr>
          <p:spPr>
            <a:xfrm>
              <a:off x="5428841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5450787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503460" y="256549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5538569" y="253038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5428841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5450787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5503460" y="278495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5538569" y="274984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5428841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5450787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503460" y="300440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538569" y="296930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tx767"/>
            <p:cNvSpPr/>
            <p:nvPr/>
          </p:nvSpPr>
          <p:spPr>
            <a:xfrm>
              <a:off x="5717886" y="2522768"/>
              <a:ext cx="3602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Control</a:t>
              </a:r>
            </a:p>
          </p:txBody>
        </p:sp>
        <p:sp>
          <p:nvSpPr>
            <p:cNvPr id="769" name="tx768"/>
            <p:cNvSpPr/>
            <p:nvPr/>
          </p:nvSpPr>
          <p:spPr>
            <a:xfrm>
              <a:off x="5717886" y="2744953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770" name="tx769"/>
            <p:cNvSpPr/>
            <p:nvPr/>
          </p:nvSpPr>
          <p:spPr>
            <a:xfrm>
              <a:off x="5717886" y="2961680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2024-10-30T17:09:18Z</dcterms:modified>
  <cp:category/>
</cp:coreProperties>
</file>