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895886" y="32693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65156" y="31050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82585" y="311830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63443" y="166674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79501" y="261333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1737" y="237769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674618" y="32142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906115" y="160672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87585" y="27606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16760" y="21078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41008" y="111588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84128" y="27021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59752" y="166042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57821" y="26269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88868" y="24721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54889" y="3052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7797" y="26207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08558" y="22559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72691" y="17476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12362" y="194337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69108" y="298377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06298" y="24854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78349" y="21694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03818" y="24860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647295" y="270212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754183" y="28945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992258" y="2693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55724" y="29438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23713" y="260262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84568" y="20927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91109" y="17843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24251" y="177813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0085" y="22650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70544" y="23528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9148" y="25647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76932" y="3258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862842" y="30606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60228" y="18941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52986" y="26065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386207" y="19270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83466" y="205516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98656" y="27562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19251" y="21357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84058" y="15045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89389" y="221699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266547" y="263001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51476" y="250527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68646" y="26461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30815" y="1795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69548" y="23742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58530" y="32739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583190" y="30850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106639" y="27121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73007" y="29216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923643" y="3231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38240" y="178485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643714" y="29981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9504" y="23053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17142" y="3917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059318" y="316512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07869" y="248274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83027" y="29976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4504" y="202930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23764" y="24701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0020" y="31550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26122" y="28974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20878" y="430638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271704" y="27518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96778" y="16959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8831" y="32984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18777" y="239086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14440" y="29942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40045" y="24459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68942" y="33617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426892" y="3358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941555" y="25472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845541" y="278035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323514" y="262623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70413" y="30852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26873" y="28997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45263" y="43490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369825" y="263162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903588" y="25615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58602" y="224419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952852" y="32655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191411" y="33952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048179" y="29996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785669" y="275150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363186" y="31549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564" y="31168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94166" y="3163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0601" y="32721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54186" y="33833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374683" y="29778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184139" y="21919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157102" y="29057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064682" y="336013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807986" y="272605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779702" y="28510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779702" y="307051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2025-01-26T20:37:59Z</dcterms:modified>
  <cp:category/>
</cp:coreProperties>
</file>