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287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731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934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1373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340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543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4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8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51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54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57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60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630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659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368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29702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1301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330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535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738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941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44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47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0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53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955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158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61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644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67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4732" y="1341769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4732" y="13468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4804" y="13468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4804" y="137382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875" y="137382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875" y="13873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732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081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018" y="140081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018" y="14413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5090" y="1441308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5090" y="14801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5161" y="1480112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5161" y="15222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5233" y="1522289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5233" y="154759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5304" y="1547596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5304" y="15830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5376" y="1583025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5376" y="16488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5447" y="1648823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65519" y="1719681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65519" y="178547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95590" y="1785479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95590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25662" y="18681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5662" y="19002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5733" y="1900202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5733" y="19727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85805" y="197274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85805" y="20132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15876" y="2013238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15876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5948" y="20436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45948" y="206216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019" y="206216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6019" y="20689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06091" y="206891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06091" y="20756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36163" y="207566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36163" y="21026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66234" y="2102655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66234" y="21397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96306" y="2139772"/>
              <a:ext cx="0" cy="35188"/>
            </a:xfrm>
            <a:custGeom>
              <a:avLst/>
              <a:pathLst>
                <a:path w="0" h="35188">
                  <a:moveTo>
                    <a:pt x="0" y="0"/>
                  </a:moveTo>
                  <a:lnTo>
                    <a:pt x="0" y="3518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996306" y="217496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26377" y="2174960"/>
              <a:ext cx="0" cy="33336"/>
            </a:xfrm>
            <a:custGeom>
              <a:avLst/>
              <a:pathLst>
                <a:path w="0" h="33336">
                  <a:moveTo>
                    <a:pt x="0" y="0"/>
                  </a:moveTo>
                  <a:lnTo>
                    <a:pt x="0" y="333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26377" y="22082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56449" y="2208297"/>
              <a:ext cx="0" cy="12964"/>
            </a:xfrm>
            <a:custGeom>
              <a:avLst/>
              <a:pathLst>
                <a:path w="0" h="12964">
                  <a:moveTo>
                    <a:pt x="0" y="0"/>
                  </a:moveTo>
                  <a:lnTo>
                    <a:pt x="0" y="129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56449" y="22212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86520" y="2221261"/>
              <a:ext cx="0" cy="27780"/>
            </a:xfrm>
            <a:custGeom>
              <a:avLst/>
              <a:pathLst>
                <a:path w="0" h="27780">
                  <a:moveTo>
                    <a:pt x="0" y="0"/>
                  </a:moveTo>
                  <a:lnTo>
                    <a:pt x="0" y="277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86520" y="22490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16592" y="2249041"/>
              <a:ext cx="0" cy="7408"/>
            </a:xfrm>
            <a:custGeom>
              <a:avLst/>
              <a:pathLst>
                <a:path w="0" h="7408">
                  <a:moveTo>
                    <a:pt x="0" y="0"/>
                  </a:moveTo>
                  <a:lnTo>
                    <a:pt x="0" y="74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16592" y="2256449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2564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4589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875" y="1375511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875" y="13873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732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1937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018" y="141937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018" y="14396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5090" y="1439621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5090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5161" y="1456492"/>
              <a:ext cx="0" cy="52300"/>
            </a:xfrm>
            <a:custGeom>
              <a:avLst/>
              <a:pathLst>
                <a:path w="0" h="52300">
                  <a:moveTo>
                    <a:pt x="0" y="0"/>
                  </a:moveTo>
                  <a:lnTo>
                    <a:pt x="0" y="5230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5161" y="150879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5233" y="1508793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5233" y="15509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5304" y="1550970"/>
              <a:ext cx="0" cy="64110"/>
            </a:xfrm>
            <a:custGeom>
              <a:avLst/>
              <a:pathLst>
                <a:path w="0" h="64110">
                  <a:moveTo>
                    <a:pt x="0" y="0"/>
                  </a:moveTo>
                  <a:lnTo>
                    <a:pt x="0" y="641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5304" y="16150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5376" y="1615080"/>
              <a:ext cx="0" cy="97852"/>
            </a:xfrm>
            <a:custGeom>
              <a:avLst/>
              <a:pathLst>
                <a:path w="0" h="97852">
                  <a:moveTo>
                    <a:pt x="0" y="0"/>
                  </a:moveTo>
                  <a:lnTo>
                    <a:pt x="0" y="9785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5376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5447" y="171293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5447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65519" y="1787166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65519" y="18124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95590" y="1812472"/>
              <a:ext cx="0" cy="43864"/>
            </a:xfrm>
            <a:custGeom>
              <a:avLst/>
              <a:pathLst>
                <a:path w="0" h="43864">
                  <a:moveTo>
                    <a:pt x="0" y="0"/>
                  </a:moveTo>
                  <a:lnTo>
                    <a:pt x="0" y="438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95590" y="18563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25662" y="1856337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25662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5733" y="1901889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5733" y="19204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85805" y="1920447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85805" y="195925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15876" y="195925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15876" y="19727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45948" y="197274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45948" y="19862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76019" y="1986245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76019" y="199805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06091" y="1998054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06091" y="20402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36163" y="2040232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36163" y="205879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66234" y="2058790"/>
              <a:ext cx="0" cy="48926"/>
            </a:xfrm>
            <a:custGeom>
              <a:avLst/>
              <a:pathLst>
                <a:path w="0" h="48926">
                  <a:moveTo>
                    <a:pt x="0" y="0"/>
                  </a:moveTo>
                  <a:lnTo>
                    <a:pt x="0" y="4892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66234" y="21077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96306" y="2107717"/>
              <a:ext cx="0" cy="26036"/>
            </a:xfrm>
            <a:custGeom>
              <a:avLst/>
              <a:pathLst>
                <a:path w="0" h="26036">
                  <a:moveTo>
                    <a:pt x="0" y="0"/>
                  </a:moveTo>
                  <a:lnTo>
                    <a:pt x="0" y="260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96306" y="21337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26377" y="2133753"/>
              <a:ext cx="0" cy="31615"/>
            </a:xfrm>
            <a:custGeom>
              <a:avLst/>
              <a:pathLst>
                <a:path w="0" h="31615">
                  <a:moveTo>
                    <a:pt x="0" y="0"/>
                  </a:moveTo>
                  <a:lnTo>
                    <a:pt x="0" y="316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26377" y="21653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56449" y="2165368"/>
              <a:ext cx="0" cy="40914"/>
            </a:xfrm>
            <a:custGeom>
              <a:avLst/>
              <a:pathLst>
                <a:path w="0" h="40914">
                  <a:moveTo>
                    <a:pt x="0" y="0"/>
                  </a:moveTo>
                  <a:lnTo>
                    <a:pt x="0" y="4091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56449" y="22062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86520" y="2206282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86520" y="22137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16592" y="2213721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16592" y="22193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46663" y="2219300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46663" y="222487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06806" y="2224879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06806" y="223231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2323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4589" y="1335020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4589" y="134683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4732" y="134683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4732" y="135357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875" y="135357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875" y="13603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0327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56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018" y="13856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018" y="13991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5090" y="1399130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5090" y="14109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5161" y="1410940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5161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5233" y="1456492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5233" y="149529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5304" y="1495296"/>
              <a:ext cx="0" cy="57361"/>
            </a:xfrm>
            <a:custGeom>
              <a:avLst/>
              <a:pathLst>
                <a:path w="0" h="57361">
                  <a:moveTo>
                    <a:pt x="0" y="0"/>
                  </a:moveTo>
                  <a:lnTo>
                    <a:pt x="0" y="573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5304" y="155265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5376" y="1552657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5376" y="163532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5447" y="163532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5447" y="17028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65519" y="1702810"/>
              <a:ext cx="0" cy="50613"/>
            </a:xfrm>
            <a:custGeom>
              <a:avLst/>
              <a:pathLst>
                <a:path w="0" h="50613">
                  <a:moveTo>
                    <a:pt x="0" y="0"/>
                  </a:moveTo>
                  <a:lnTo>
                    <a:pt x="0" y="5061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65519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95590" y="175342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95590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25662" y="1807411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25662" y="18782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5733" y="1878270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55733" y="195081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85805" y="195081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85805" y="19913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15876" y="19913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15876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45948" y="200986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45948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76019" y="203011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76019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06091" y="2036858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06091" y="205372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36163" y="2053729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36163" y="20908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66234" y="2090845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66234" y="21212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996306" y="2121213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996306" y="215664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26377" y="2156643"/>
              <a:ext cx="0" cy="33564"/>
            </a:xfrm>
            <a:custGeom>
              <a:avLst/>
              <a:pathLst>
                <a:path w="0" h="33564">
                  <a:moveTo>
                    <a:pt x="0" y="0"/>
                  </a:moveTo>
                  <a:lnTo>
                    <a:pt x="0" y="335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26377" y="219020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56449" y="2190207"/>
              <a:ext cx="0" cy="5594"/>
            </a:xfrm>
            <a:custGeom>
              <a:avLst/>
              <a:pathLst>
                <a:path w="0" h="5594">
                  <a:moveTo>
                    <a:pt x="0" y="0"/>
                  </a:moveTo>
                  <a:lnTo>
                    <a:pt x="0" y="559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56449" y="219580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86520" y="2195801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86520" y="220326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16592" y="2203260"/>
              <a:ext cx="0" cy="20511"/>
            </a:xfrm>
            <a:custGeom>
              <a:avLst/>
              <a:pathLst>
                <a:path w="0" h="20511">
                  <a:moveTo>
                    <a:pt x="0" y="0"/>
                  </a:moveTo>
                  <a:lnTo>
                    <a:pt x="0" y="2051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16592" y="22237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46663" y="2223772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46663" y="2231231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312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4732" y="1335020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4732" y="13400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4804" y="134008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4804" y="13805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875" y="1380572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875" y="141094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018" y="1410940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018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5090" y="1416002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5090" y="14514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5161" y="145143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5233" y="148348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5233" y="15509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5304" y="1550970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5304" y="15897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5376" y="1589774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5376" y="16606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5447" y="1660632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5447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65519" y="1726430"/>
              <a:ext cx="0" cy="89416"/>
            </a:xfrm>
            <a:custGeom>
              <a:avLst/>
              <a:pathLst>
                <a:path w="0" h="89416">
                  <a:moveTo>
                    <a:pt x="0" y="0"/>
                  </a:moveTo>
                  <a:lnTo>
                    <a:pt x="0" y="894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65519" y="18158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695590" y="18158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25662" y="184790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25662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55733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85805" y="189514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85805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15876" y="191538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15876" y="19339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45948" y="193394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45948" y="194069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76019" y="194069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76019" y="19676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06091" y="1967686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06091" y="197949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36163" y="1979496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36163" y="20183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66234" y="201830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66234" y="204529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996306" y="2045293"/>
              <a:ext cx="0" cy="47974"/>
            </a:xfrm>
            <a:custGeom>
              <a:avLst/>
              <a:pathLst>
                <a:path w="0" h="47974">
                  <a:moveTo>
                    <a:pt x="0" y="0"/>
                  </a:moveTo>
                  <a:lnTo>
                    <a:pt x="0" y="4797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996306" y="20932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26377" y="2093268"/>
              <a:ext cx="0" cy="22142"/>
            </a:xfrm>
            <a:custGeom>
              <a:avLst/>
              <a:pathLst>
                <a:path w="0" h="22142">
                  <a:moveTo>
                    <a:pt x="0" y="0"/>
                  </a:moveTo>
                  <a:lnTo>
                    <a:pt x="0" y="221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26377" y="21154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56449" y="2115410"/>
              <a:ext cx="0" cy="14761"/>
            </a:xfrm>
            <a:custGeom>
              <a:avLst/>
              <a:pathLst>
                <a:path w="0" h="14761">
                  <a:moveTo>
                    <a:pt x="0" y="0"/>
                  </a:moveTo>
                  <a:lnTo>
                    <a:pt x="0" y="147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56449" y="213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86520" y="2130172"/>
              <a:ext cx="0" cy="12916"/>
            </a:xfrm>
            <a:custGeom>
              <a:avLst/>
              <a:pathLst>
                <a:path w="0" h="12916">
                  <a:moveTo>
                    <a:pt x="0" y="0"/>
                  </a:moveTo>
                  <a:lnTo>
                    <a:pt x="0" y="129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86520" y="21430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16592" y="2143088"/>
              <a:ext cx="0" cy="7380"/>
            </a:xfrm>
            <a:custGeom>
              <a:avLst/>
              <a:pathLst>
                <a:path w="0" h="7380">
                  <a:moveTo>
                    <a:pt x="0" y="0"/>
                  </a:moveTo>
                  <a:lnTo>
                    <a:pt x="0" y="73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16592" y="2150469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1504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35020"/>
              <a:ext cx="601430" cy="0"/>
            </a:xfrm>
            <a:custGeom>
              <a:avLst/>
              <a:pathLst>
                <a:path w="601430" h="0">
                  <a:moveTo>
                    <a:pt x="0" y="0"/>
                  </a:moveTo>
                  <a:lnTo>
                    <a:pt x="60143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4446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4446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4589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4589" y="134851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4804" y="136876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509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5090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5161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5233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5304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5447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5447" y="16859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65519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65519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695590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25662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25662" y="18748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55733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85805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85805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15876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15876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45948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76019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76019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06091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06091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36163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66234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66234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96306" y="205035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96306" y="20571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26377" y="205710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26377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56449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56449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86520" y="21043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86520" y="21245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16592" y="212458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16592" y="213133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76735" y="21313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76735" y="213808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80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4589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46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4661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4804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875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018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5090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5161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5161" y="14969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5233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5233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5304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5376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53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5447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6551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65519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695590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695590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25662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25662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55733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55733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8580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15876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15876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45948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45948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76019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76019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06091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06091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36163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996306" y="200986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996306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26377" y="203685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26377" y="20638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56449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56449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86520" y="207734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86520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16592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16592" y="211109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10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4804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875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875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018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5090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5090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5161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5233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5233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5304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5376" y="158471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5376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5447" y="1618455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5447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65519" y="1672442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65519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695590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695590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25662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25662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55733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55733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85805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15876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15876" y="19221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45948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45948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76019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76019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06091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06091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36163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996306" y="200986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996306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26377" y="204360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26377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56449" y="207734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56449" y="213133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86520" y="213133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86520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16592" y="214483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16592" y="21515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46663" y="215158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46663" y="21583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76735" y="215833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76735" y="217182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18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4804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018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5090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5161" y="142275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5161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5233" y="145649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5233" y="15307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5304" y="1530725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5304" y="16117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5376" y="161170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5376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5447" y="163195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5447" y="170618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65519" y="1706184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65519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695590" y="177366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695590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25662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25662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55733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55733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85805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85805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15876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15876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45948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76019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76019" y="19761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06091" y="197612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06091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36163" y="199636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66234" y="201661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66234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996306" y="203011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996306" y="20638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26377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26377" y="207734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86520" y="207734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86520" y="20975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16592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16592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46663" y="211783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46663" y="2124588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245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473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4732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4804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875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018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018" y="14092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5090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5161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5161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5233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5233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5304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5304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5376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5376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5447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5447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65519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65519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95590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95590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25662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25662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55733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55733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85805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85805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15876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15876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45948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5948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76019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76019" y="18344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06091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06091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36163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361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66234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66234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6306" y="18681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996306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26377" y="188164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26377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56449" y="190863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56449" y="192213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16592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16592" y="193563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5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35020"/>
              <a:ext cx="781859" cy="0"/>
            </a:xfrm>
            <a:custGeom>
              <a:avLst/>
              <a:pathLst>
                <a:path w="781859" h="0">
                  <a:moveTo>
                    <a:pt x="0" y="0"/>
                  </a:moveTo>
                  <a:lnTo>
                    <a:pt x="781859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875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875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0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5090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5161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5161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5233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5376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5376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5447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5447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65519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65519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95590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95590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25662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5662" y="169268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85805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85805" y="17331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15876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15876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45948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5948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76019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760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06091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06091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36163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36163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66234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66234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996306" y="18141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2996306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26377" y="18209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26377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56449" y="184115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56449" y="184790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16592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16592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46663" y="186139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46663" y="186814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1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35020"/>
              <a:ext cx="751787" cy="0"/>
            </a:xfrm>
            <a:custGeom>
              <a:avLst/>
              <a:pathLst>
                <a:path w="751787" h="0">
                  <a:moveTo>
                    <a:pt x="0" y="0"/>
                  </a:moveTo>
                  <a:lnTo>
                    <a:pt x="751787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4804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4804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018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5090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5090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5161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5161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5233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5233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5304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5304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5376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5376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5447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5447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65519" y="153747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65519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95590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95590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25662" y="162520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25662" y="16589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55733" y="165894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55733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85805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85805" y="16791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15876" y="167919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15876" y="170618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76019" y="170618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76019" y="1712933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36163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36163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66234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66234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96306" y="175342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6306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26377" y="176692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26377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56449" y="180066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56449" y="184790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16592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16592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46663" y="186139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46663" y="1874895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48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4732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4804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4804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0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018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5090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5161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5161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5233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5376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5376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5447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5447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65519" y="15104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65519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695590" y="153747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695590" y="15442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25662" y="15442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25662" y="15779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55733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55733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85805" y="161845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85805" y="16387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15876" y="163870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158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45948" y="164544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45948" y="167244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06091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06091" y="16926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36163" y="169268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36163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66234" y="17129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66234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2996306" y="174667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2996306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26377" y="175342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26377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56449" y="17871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56449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86520" y="180741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86520" y="182765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46663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466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76735" y="18546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76735" y="186139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613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rc738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40871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289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364928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376956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388985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0101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41304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42507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43709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44912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46115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47318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48521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49724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0927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15285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46885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58913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370942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38297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39499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0702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1905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3108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431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5514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6717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7919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9122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50325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483889" y="1335020"/>
              <a:ext cx="1593790" cy="954628"/>
            </a:xfrm>
            <a:custGeom>
              <a:avLst/>
              <a:pathLst>
                <a:path w="1593790" h="954628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2"/>
                  </a:lnTo>
                  <a:lnTo>
                    <a:pt x="360858" y="2"/>
                  </a:lnTo>
                  <a:lnTo>
                    <a:pt x="360858" y="4"/>
                  </a:lnTo>
                  <a:lnTo>
                    <a:pt x="390929" y="4"/>
                  </a:lnTo>
                  <a:lnTo>
                    <a:pt x="390929" y="9"/>
                  </a:lnTo>
                  <a:lnTo>
                    <a:pt x="421001" y="9"/>
                  </a:lnTo>
                  <a:lnTo>
                    <a:pt x="421001" y="19"/>
                  </a:lnTo>
                  <a:lnTo>
                    <a:pt x="451072" y="19"/>
                  </a:lnTo>
                  <a:lnTo>
                    <a:pt x="451072" y="42"/>
                  </a:lnTo>
                  <a:lnTo>
                    <a:pt x="481144" y="42"/>
                  </a:lnTo>
                  <a:lnTo>
                    <a:pt x="481144" y="88"/>
                  </a:lnTo>
                  <a:lnTo>
                    <a:pt x="511215" y="88"/>
                  </a:lnTo>
                  <a:lnTo>
                    <a:pt x="511215" y="187"/>
                  </a:lnTo>
                  <a:lnTo>
                    <a:pt x="541287" y="187"/>
                  </a:lnTo>
                  <a:lnTo>
                    <a:pt x="541287" y="394"/>
                  </a:lnTo>
                  <a:lnTo>
                    <a:pt x="571358" y="394"/>
                  </a:lnTo>
                  <a:lnTo>
                    <a:pt x="571358" y="829"/>
                  </a:lnTo>
                  <a:lnTo>
                    <a:pt x="601430" y="829"/>
                  </a:lnTo>
                  <a:lnTo>
                    <a:pt x="601430" y="1731"/>
                  </a:lnTo>
                  <a:lnTo>
                    <a:pt x="631501" y="1731"/>
                  </a:lnTo>
                  <a:lnTo>
                    <a:pt x="631501" y="3579"/>
                  </a:lnTo>
                  <a:lnTo>
                    <a:pt x="661573" y="3579"/>
                  </a:lnTo>
                  <a:lnTo>
                    <a:pt x="661573" y="7143"/>
                  </a:lnTo>
                  <a:lnTo>
                    <a:pt x="691644" y="7143"/>
                  </a:lnTo>
                  <a:lnTo>
                    <a:pt x="691644" y="13877"/>
                  </a:lnTo>
                  <a:lnTo>
                    <a:pt x="721716" y="13877"/>
                  </a:lnTo>
                  <a:lnTo>
                    <a:pt x="721716" y="25419"/>
                  </a:lnTo>
                  <a:lnTo>
                    <a:pt x="751787" y="25419"/>
                  </a:lnTo>
                  <a:lnTo>
                    <a:pt x="751787" y="43038"/>
                  </a:lnTo>
                  <a:lnTo>
                    <a:pt x="781859" y="43038"/>
                  </a:lnTo>
                  <a:lnTo>
                    <a:pt x="781859" y="62673"/>
                  </a:lnTo>
                  <a:lnTo>
                    <a:pt x="811930" y="62673"/>
                  </a:lnTo>
                  <a:lnTo>
                    <a:pt x="811930" y="83891"/>
                  </a:lnTo>
                  <a:lnTo>
                    <a:pt x="842002" y="83891"/>
                  </a:lnTo>
                  <a:lnTo>
                    <a:pt x="842002" y="106130"/>
                  </a:lnTo>
                  <a:lnTo>
                    <a:pt x="872073" y="106130"/>
                  </a:lnTo>
                  <a:lnTo>
                    <a:pt x="872073" y="134167"/>
                  </a:lnTo>
                  <a:lnTo>
                    <a:pt x="902145" y="134167"/>
                  </a:lnTo>
                  <a:lnTo>
                    <a:pt x="902145" y="171873"/>
                  </a:lnTo>
                  <a:lnTo>
                    <a:pt x="932216" y="171873"/>
                  </a:lnTo>
                  <a:lnTo>
                    <a:pt x="932216" y="219916"/>
                  </a:lnTo>
                  <a:lnTo>
                    <a:pt x="962288" y="219916"/>
                  </a:lnTo>
                  <a:lnTo>
                    <a:pt x="962288" y="279451"/>
                  </a:lnTo>
                  <a:lnTo>
                    <a:pt x="992359" y="279451"/>
                  </a:lnTo>
                  <a:lnTo>
                    <a:pt x="992359" y="346872"/>
                  </a:lnTo>
                  <a:lnTo>
                    <a:pt x="1022431" y="346872"/>
                  </a:lnTo>
                  <a:lnTo>
                    <a:pt x="1022431" y="420448"/>
                  </a:lnTo>
                  <a:lnTo>
                    <a:pt x="1052502" y="420448"/>
                  </a:lnTo>
                  <a:lnTo>
                    <a:pt x="1052502" y="497095"/>
                  </a:lnTo>
                  <a:lnTo>
                    <a:pt x="1082574" y="497095"/>
                  </a:lnTo>
                  <a:lnTo>
                    <a:pt x="1082574" y="560899"/>
                  </a:lnTo>
                  <a:lnTo>
                    <a:pt x="1112645" y="560899"/>
                  </a:lnTo>
                  <a:lnTo>
                    <a:pt x="1112645" y="608626"/>
                  </a:lnTo>
                  <a:lnTo>
                    <a:pt x="1142717" y="608626"/>
                  </a:lnTo>
                  <a:lnTo>
                    <a:pt x="1142717" y="647101"/>
                  </a:lnTo>
                  <a:lnTo>
                    <a:pt x="1172788" y="647101"/>
                  </a:lnTo>
                  <a:lnTo>
                    <a:pt x="1172788" y="678046"/>
                  </a:lnTo>
                  <a:lnTo>
                    <a:pt x="1202860" y="678046"/>
                  </a:lnTo>
                  <a:lnTo>
                    <a:pt x="1202860" y="700901"/>
                  </a:lnTo>
                  <a:lnTo>
                    <a:pt x="1232931" y="700901"/>
                  </a:lnTo>
                  <a:lnTo>
                    <a:pt x="1232931" y="720020"/>
                  </a:lnTo>
                  <a:lnTo>
                    <a:pt x="1263003" y="720020"/>
                  </a:lnTo>
                  <a:lnTo>
                    <a:pt x="1263003" y="739774"/>
                  </a:lnTo>
                  <a:lnTo>
                    <a:pt x="1293075" y="739774"/>
                  </a:lnTo>
                  <a:lnTo>
                    <a:pt x="1293075" y="762844"/>
                  </a:lnTo>
                  <a:lnTo>
                    <a:pt x="1323146" y="762844"/>
                  </a:lnTo>
                  <a:lnTo>
                    <a:pt x="1323146" y="792027"/>
                  </a:lnTo>
                  <a:lnTo>
                    <a:pt x="1353218" y="792027"/>
                  </a:lnTo>
                  <a:lnTo>
                    <a:pt x="1353218" y="824904"/>
                  </a:lnTo>
                  <a:lnTo>
                    <a:pt x="1383289" y="824904"/>
                  </a:lnTo>
                  <a:lnTo>
                    <a:pt x="1383289" y="860535"/>
                  </a:lnTo>
                  <a:lnTo>
                    <a:pt x="1413361" y="860535"/>
                  </a:lnTo>
                  <a:lnTo>
                    <a:pt x="1413361" y="892227"/>
                  </a:lnTo>
                  <a:lnTo>
                    <a:pt x="1443432" y="892227"/>
                  </a:lnTo>
                  <a:lnTo>
                    <a:pt x="1443432" y="917460"/>
                  </a:lnTo>
                  <a:lnTo>
                    <a:pt x="1473504" y="917460"/>
                  </a:lnTo>
                  <a:lnTo>
                    <a:pt x="1473504" y="932949"/>
                  </a:lnTo>
                  <a:lnTo>
                    <a:pt x="1503575" y="932949"/>
                  </a:lnTo>
                  <a:lnTo>
                    <a:pt x="1503575" y="942370"/>
                  </a:lnTo>
                  <a:lnTo>
                    <a:pt x="1533647" y="942370"/>
                  </a:lnTo>
                  <a:lnTo>
                    <a:pt x="1533647" y="948048"/>
                  </a:lnTo>
                  <a:lnTo>
                    <a:pt x="1563718" y="948048"/>
                  </a:lnTo>
                  <a:lnTo>
                    <a:pt x="1563718" y="951906"/>
                  </a:lnTo>
                  <a:lnTo>
                    <a:pt x="1593790" y="951906"/>
                  </a:lnTo>
                  <a:lnTo>
                    <a:pt x="1593790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483889" y="1335020"/>
              <a:ext cx="1593790" cy="795499"/>
            </a:xfrm>
            <a:custGeom>
              <a:avLst/>
              <a:pathLst>
                <a:path w="1593790" h="795499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3"/>
                  </a:lnTo>
                  <a:lnTo>
                    <a:pt x="390929" y="3"/>
                  </a:lnTo>
                  <a:lnTo>
                    <a:pt x="390929" y="7"/>
                  </a:lnTo>
                  <a:lnTo>
                    <a:pt x="421001" y="7"/>
                  </a:lnTo>
                  <a:lnTo>
                    <a:pt x="421001" y="15"/>
                  </a:lnTo>
                  <a:lnTo>
                    <a:pt x="451072" y="15"/>
                  </a:lnTo>
                  <a:lnTo>
                    <a:pt x="451072" y="33"/>
                  </a:lnTo>
                  <a:lnTo>
                    <a:pt x="481144" y="33"/>
                  </a:lnTo>
                  <a:lnTo>
                    <a:pt x="481144" y="71"/>
                  </a:lnTo>
                  <a:lnTo>
                    <a:pt x="511215" y="71"/>
                  </a:lnTo>
                  <a:lnTo>
                    <a:pt x="511215" y="149"/>
                  </a:lnTo>
                  <a:lnTo>
                    <a:pt x="541287" y="149"/>
                  </a:lnTo>
                  <a:lnTo>
                    <a:pt x="541287" y="315"/>
                  </a:lnTo>
                  <a:lnTo>
                    <a:pt x="571358" y="315"/>
                  </a:lnTo>
                  <a:lnTo>
                    <a:pt x="571358" y="664"/>
                  </a:lnTo>
                  <a:lnTo>
                    <a:pt x="601430" y="664"/>
                  </a:lnTo>
                  <a:lnTo>
                    <a:pt x="601430" y="1384"/>
                  </a:lnTo>
                  <a:lnTo>
                    <a:pt x="631501" y="1384"/>
                  </a:lnTo>
                  <a:lnTo>
                    <a:pt x="631501" y="2864"/>
                  </a:lnTo>
                  <a:lnTo>
                    <a:pt x="661573" y="2864"/>
                  </a:lnTo>
                  <a:lnTo>
                    <a:pt x="661573" y="5716"/>
                  </a:lnTo>
                  <a:lnTo>
                    <a:pt x="691644" y="5716"/>
                  </a:lnTo>
                  <a:lnTo>
                    <a:pt x="691644" y="11107"/>
                  </a:lnTo>
                  <a:lnTo>
                    <a:pt x="721716" y="11107"/>
                  </a:lnTo>
                  <a:lnTo>
                    <a:pt x="721716" y="20354"/>
                  </a:lnTo>
                  <a:lnTo>
                    <a:pt x="751787" y="20354"/>
                  </a:lnTo>
                  <a:lnTo>
                    <a:pt x="751787" y="34485"/>
                  </a:lnTo>
                  <a:lnTo>
                    <a:pt x="781859" y="34485"/>
                  </a:lnTo>
                  <a:lnTo>
                    <a:pt x="781859" y="50255"/>
                  </a:lnTo>
                  <a:lnTo>
                    <a:pt x="811930" y="50255"/>
                  </a:lnTo>
                  <a:lnTo>
                    <a:pt x="811930" y="67324"/>
                  </a:lnTo>
                  <a:lnTo>
                    <a:pt x="842002" y="67324"/>
                  </a:lnTo>
                  <a:lnTo>
                    <a:pt x="842002" y="85243"/>
                  </a:lnTo>
                  <a:lnTo>
                    <a:pt x="872073" y="85243"/>
                  </a:lnTo>
                  <a:lnTo>
                    <a:pt x="872073" y="107878"/>
                  </a:lnTo>
                  <a:lnTo>
                    <a:pt x="902145" y="107878"/>
                  </a:lnTo>
                  <a:lnTo>
                    <a:pt x="902145" y="138397"/>
                  </a:lnTo>
                  <a:lnTo>
                    <a:pt x="932216" y="138397"/>
                  </a:lnTo>
                  <a:lnTo>
                    <a:pt x="932216" y="177415"/>
                  </a:lnTo>
                  <a:lnTo>
                    <a:pt x="962288" y="177415"/>
                  </a:lnTo>
                  <a:lnTo>
                    <a:pt x="962288" y="225977"/>
                  </a:lnTo>
                  <a:lnTo>
                    <a:pt x="992359" y="225977"/>
                  </a:lnTo>
                  <a:lnTo>
                    <a:pt x="992359" y="281261"/>
                  </a:lnTo>
                  <a:lnTo>
                    <a:pt x="1022431" y="281261"/>
                  </a:lnTo>
                  <a:lnTo>
                    <a:pt x="1022431" y="341955"/>
                  </a:lnTo>
                  <a:lnTo>
                    <a:pt x="1052502" y="341955"/>
                  </a:lnTo>
                  <a:lnTo>
                    <a:pt x="1052502" y="405601"/>
                  </a:lnTo>
                  <a:lnTo>
                    <a:pt x="1082574" y="405601"/>
                  </a:lnTo>
                  <a:lnTo>
                    <a:pt x="1082574" y="458920"/>
                  </a:lnTo>
                  <a:lnTo>
                    <a:pt x="1112645" y="458920"/>
                  </a:lnTo>
                  <a:lnTo>
                    <a:pt x="1112645" y="499013"/>
                  </a:lnTo>
                  <a:lnTo>
                    <a:pt x="1142717" y="499013"/>
                  </a:lnTo>
                  <a:lnTo>
                    <a:pt x="1142717" y="531467"/>
                  </a:lnTo>
                  <a:lnTo>
                    <a:pt x="1172788" y="531467"/>
                  </a:lnTo>
                  <a:lnTo>
                    <a:pt x="1172788" y="557657"/>
                  </a:lnTo>
                  <a:lnTo>
                    <a:pt x="1202860" y="557657"/>
                  </a:lnTo>
                  <a:lnTo>
                    <a:pt x="1202860" y="577052"/>
                  </a:lnTo>
                  <a:lnTo>
                    <a:pt x="1232931" y="577052"/>
                  </a:lnTo>
                  <a:lnTo>
                    <a:pt x="1232931" y="593311"/>
                  </a:lnTo>
                  <a:lnTo>
                    <a:pt x="1263003" y="593311"/>
                  </a:lnTo>
                  <a:lnTo>
                    <a:pt x="1263003" y="610143"/>
                  </a:lnTo>
                  <a:lnTo>
                    <a:pt x="1293075" y="610143"/>
                  </a:lnTo>
                  <a:lnTo>
                    <a:pt x="1293075" y="629843"/>
                  </a:lnTo>
                  <a:lnTo>
                    <a:pt x="1323146" y="629843"/>
                  </a:lnTo>
                  <a:lnTo>
                    <a:pt x="1323146" y="654830"/>
                  </a:lnTo>
                  <a:lnTo>
                    <a:pt x="1353218" y="654830"/>
                  </a:lnTo>
                  <a:lnTo>
                    <a:pt x="1353218" y="683072"/>
                  </a:lnTo>
                  <a:lnTo>
                    <a:pt x="1383289" y="683072"/>
                  </a:lnTo>
                  <a:lnTo>
                    <a:pt x="1383289" y="713793"/>
                  </a:lnTo>
                  <a:lnTo>
                    <a:pt x="1413361" y="713793"/>
                  </a:lnTo>
                  <a:lnTo>
                    <a:pt x="1413361" y="741217"/>
                  </a:lnTo>
                  <a:lnTo>
                    <a:pt x="1443432" y="741217"/>
                  </a:lnTo>
                  <a:lnTo>
                    <a:pt x="1443432" y="763121"/>
                  </a:lnTo>
                  <a:lnTo>
                    <a:pt x="1473504" y="763121"/>
                  </a:lnTo>
                  <a:lnTo>
                    <a:pt x="1473504" y="776597"/>
                  </a:lnTo>
                  <a:lnTo>
                    <a:pt x="1503575" y="776597"/>
                  </a:lnTo>
                  <a:lnTo>
                    <a:pt x="1503575" y="784806"/>
                  </a:lnTo>
                  <a:lnTo>
                    <a:pt x="1533647" y="784806"/>
                  </a:lnTo>
                  <a:lnTo>
                    <a:pt x="1533647" y="789757"/>
                  </a:lnTo>
                  <a:lnTo>
                    <a:pt x="1563718" y="789757"/>
                  </a:lnTo>
                  <a:lnTo>
                    <a:pt x="1563718" y="793124"/>
                  </a:lnTo>
                  <a:lnTo>
                    <a:pt x="1593790" y="793124"/>
                  </a:lnTo>
                  <a:lnTo>
                    <a:pt x="1593790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483889" y="1335020"/>
              <a:ext cx="1593790" cy="529184"/>
            </a:xfrm>
            <a:custGeom>
              <a:avLst/>
              <a:pathLst>
                <a:path w="1593790" h="529184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2"/>
                  </a:lnTo>
                  <a:lnTo>
                    <a:pt x="390929" y="2"/>
                  </a:lnTo>
                  <a:lnTo>
                    <a:pt x="390929" y="4"/>
                  </a:lnTo>
                  <a:lnTo>
                    <a:pt x="421001" y="4"/>
                  </a:lnTo>
                  <a:lnTo>
                    <a:pt x="421001" y="9"/>
                  </a:lnTo>
                  <a:lnTo>
                    <a:pt x="451072" y="9"/>
                  </a:lnTo>
                  <a:lnTo>
                    <a:pt x="451072" y="21"/>
                  </a:lnTo>
                  <a:lnTo>
                    <a:pt x="481144" y="21"/>
                  </a:lnTo>
                  <a:lnTo>
                    <a:pt x="481144" y="44"/>
                  </a:lnTo>
                  <a:lnTo>
                    <a:pt x="511215" y="44"/>
                  </a:lnTo>
                  <a:lnTo>
                    <a:pt x="511215" y="93"/>
                  </a:lnTo>
                  <a:lnTo>
                    <a:pt x="541287" y="93"/>
                  </a:lnTo>
                  <a:lnTo>
                    <a:pt x="541287" y="197"/>
                  </a:lnTo>
                  <a:lnTo>
                    <a:pt x="571358" y="197"/>
                  </a:lnTo>
                  <a:lnTo>
                    <a:pt x="571358" y="415"/>
                  </a:lnTo>
                  <a:lnTo>
                    <a:pt x="601430" y="415"/>
                  </a:lnTo>
                  <a:lnTo>
                    <a:pt x="601430" y="865"/>
                  </a:lnTo>
                  <a:lnTo>
                    <a:pt x="631501" y="865"/>
                  </a:lnTo>
                  <a:lnTo>
                    <a:pt x="631501" y="1790"/>
                  </a:lnTo>
                  <a:lnTo>
                    <a:pt x="661573" y="1790"/>
                  </a:lnTo>
                  <a:lnTo>
                    <a:pt x="661573" y="3573"/>
                  </a:lnTo>
                  <a:lnTo>
                    <a:pt x="691644" y="3573"/>
                  </a:lnTo>
                  <a:lnTo>
                    <a:pt x="691644" y="6947"/>
                  </a:lnTo>
                  <a:lnTo>
                    <a:pt x="721716" y="6947"/>
                  </a:lnTo>
                  <a:lnTo>
                    <a:pt x="721716" y="12739"/>
                  </a:lnTo>
                  <a:lnTo>
                    <a:pt x="751787" y="12739"/>
                  </a:lnTo>
                  <a:lnTo>
                    <a:pt x="751787" y="21605"/>
                  </a:lnTo>
                  <a:lnTo>
                    <a:pt x="781859" y="21605"/>
                  </a:lnTo>
                  <a:lnTo>
                    <a:pt x="781859" y="31520"/>
                  </a:lnTo>
                  <a:lnTo>
                    <a:pt x="811930" y="31520"/>
                  </a:lnTo>
                  <a:lnTo>
                    <a:pt x="811930" y="42276"/>
                  </a:lnTo>
                  <a:lnTo>
                    <a:pt x="842002" y="42276"/>
                  </a:lnTo>
                  <a:lnTo>
                    <a:pt x="842002" y="53597"/>
                  </a:lnTo>
                  <a:lnTo>
                    <a:pt x="872073" y="53597"/>
                  </a:lnTo>
                  <a:lnTo>
                    <a:pt x="872073" y="67938"/>
                  </a:lnTo>
                  <a:lnTo>
                    <a:pt x="902145" y="67938"/>
                  </a:lnTo>
                  <a:lnTo>
                    <a:pt x="902145" y="87349"/>
                  </a:lnTo>
                  <a:lnTo>
                    <a:pt x="932216" y="87349"/>
                  </a:lnTo>
                  <a:lnTo>
                    <a:pt x="932216" y="112294"/>
                  </a:lnTo>
                  <a:lnTo>
                    <a:pt x="962288" y="112294"/>
                  </a:lnTo>
                  <a:lnTo>
                    <a:pt x="962288" y="143542"/>
                  </a:lnTo>
                  <a:lnTo>
                    <a:pt x="992359" y="143542"/>
                  </a:lnTo>
                  <a:lnTo>
                    <a:pt x="992359" y="179397"/>
                  </a:lnTo>
                  <a:lnTo>
                    <a:pt x="1022431" y="179397"/>
                  </a:lnTo>
                  <a:lnTo>
                    <a:pt x="1022431" y="219117"/>
                  </a:lnTo>
                  <a:lnTo>
                    <a:pt x="1052502" y="219117"/>
                  </a:lnTo>
                  <a:lnTo>
                    <a:pt x="1052502" y="261183"/>
                  </a:lnTo>
                  <a:lnTo>
                    <a:pt x="1082574" y="261183"/>
                  </a:lnTo>
                  <a:lnTo>
                    <a:pt x="1082574" y="296762"/>
                  </a:lnTo>
                  <a:lnTo>
                    <a:pt x="1112645" y="296762"/>
                  </a:lnTo>
                  <a:lnTo>
                    <a:pt x="1112645" y="323724"/>
                  </a:lnTo>
                  <a:lnTo>
                    <a:pt x="1142717" y="323724"/>
                  </a:lnTo>
                  <a:lnTo>
                    <a:pt x="1142717" y="345685"/>
                  </a:lnTo>
                  <a:lnTo>
                    <a:pt x="1172788" y="345685"/>
                  </a:lnTo>
                  <a:lnTo>
                    <a:pt x="1172788" y="363497"/>
                  </a:lnTo>
                  <a:lnTo>
                    <a:pt x="1202860" y="363497"/>
                  </a:lnTo>
                  <a:lnTo>
                    <a:pt x="1202860" y="376740"/>
                  </a:lnTo>
                  <a:lnTo>
                    <a:pt x="1232931" y="376740"/>
                  </a:lnTo>
                  <a:lnTo>
                    <a:pt x="1232931" y="387877"/>
                  </a:lnTo>
                  <a:lnTo>
                    <a:pt x="1263003" y="387877"/>
                  </a:lnTo>
                  <a:lnTo>
                    <a:pt x="1263003" y="399441"/>
                  </a:lnTo>
                  <a:lnTo>
                    <a:pt x="1293075" y="399441"/>
                  </a:lnTo>
                  <a:lnTo>
                    <a:pt x="1293075" y="413019"/>
                  </a:lnTo>
                  <a:lnTo>
                    <a:pt x="1323146" y="413019"/>
                  </a:lnTo>
                  <a:lnTo>
                    <a:pt x="1323146" y="430312"/>
                  </a:lnTo>
                  <a:lnTo>
                    <a:pt x="1353218" y="430312"/>
                  </a:lnTo>
                  <a:lnTo>
                    <a:pt x="1353218" y="449952"/>
                  </a:lnTo>
                  <a:lnTo>
                    <a:pt x="1383289" y="449952"/>
                  </a:lnTo>
                  <a:lnTo>
                    <a:pt x="1383289" y="471434"/>
                  </a:lnTo>
                  <a:lnTo>
                    <a:pt x="1413361" y="471434"/>
                  </a:lnTo>
                  <a:lnTo>
                    <a:pt x="1413361" y="490717"/>
                  </a:lnTo>
                  <a:lnTo>
                    <a:pt x="1443432" y="490717"/>
                  </a:lnTo>
                  <a:lnTo>
                    <a:pt x="1443432" y="506190"/>
                  </a:lnTo>
                  <a:lnTo>
                    <a:pt x="1473504" y="506190"/>
                  </a:lnTo>
                  <a:lnTo>
                    <a:pt x="1473504" y="515743"/>
                  </a:lnTo>
                  <a:lnTo>
                    <a:pt x="1503575" y="515743"/>
                  </a:lnTo>
                  <a:lnTo>
                    <a:pt x="1503575" y="521574"/>
                  </a:lnTo>
                  <a:lnTo>
                    <a:pt x="1533647" y="521574"/>
                  </a:lnTo>
                  <a:lnTo>
                    <a:pt x="1533647" y="525096"/>
                  </a:lnTo>
                  <a:lnTo>
                    <a:pt x="1563718" y="525096"/>
                  </a:lnTo>
                  <a:lnTo>
                    <a:pt x="1563718" y="527492"/>
                  </a:lnTo>
                  <a:lnTo>
                    <a:pt x="1593790" y="527492"/>
                  </a:lnTo>
                  <a:lnTo>
                    <a:pt x="1593790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tx795"/>
            <p:cNvSpPr/>
            <p:nvPr/>
          </p:nvSpPr>
          <p:spPr>
            <a:xfrm>
              <a:off x="4956291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797" name="tx796"/>
            <p:cNvSpPr/>
            <p:nvPr/>
          </p:nvSpPr>
          <p:spPr>
            <a:xfrm>
              <a:off x="4956291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798" name="tx797"/>
            <p:cNvSpPr/>
            <p:nvPr/>
          </p:nvSpPr>
          <p:spPr>
            <a:xfrm>
              <a:off x="4956291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799" name="tx798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00" name="tx799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02" name="rc801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tx802"/>
            <p:cNvSpPr/>
            <p:nvPr/>
          </p:nvSpPr>
          <p:spPr>
            <a:xfrm>
              <a:off x="2000744" y="1024598"/>
              <a:ext cx="84840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(n = 4)</a:t>
              </a:r>
            </a:p>
          </p:txBody>
        </p:sp>
        <p:sp>
          <p:nvSpPr>
            <p:cNvPr id="804" name="rc803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tx804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06" name="pl805"/>
            <p:cNvSpPr/>
            <p:nvPr/>
          </p:nvSpPr>
          <p:spPr>
            <a:xfrm>
              <a:off x="16130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17333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185358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19738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20941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22144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23347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4550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57530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6955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81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29361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0564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1767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157746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16977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1818036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190276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20230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21433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226362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23839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250419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262448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274477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286505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2985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31056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34" name="pl833"/>
            <p:cNvSpPr/>
            <p:nvPr/>
          </p:nvSpPr>
          <p:spPr>
            <a:xfrm>
              <a:off x="346885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3589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3709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38297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39499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4070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419056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43108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4431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455142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46717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47919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49122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503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tx847"/>
            <p:cNvSpPr/>
            <p:nvPr/>
          </p:nvSpPr>
          <p:spPr>
            <a:xfrm>
              <a:off x="343330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355358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367387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375860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38788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3999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411946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42397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4360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448032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8" name="tx857"/>
            <p:cNvSpPr/>
            <p:nvPr/>
          </p:nvSpPr>
          <p:spPr>
            <a:xfrm>
              <a:off x="46006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9" name="tx858"/>
            <p:cNvSpPr/>
            <p:nvPr/>
          </p:nvSpPr>
          <p:spPr>
            <a:xfrm>
              <a:off x="4720894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60" name="tx859"/>
            <p:cNvSpPr/>
            <p:nvPr/>
          </p:nvSpPr>
          <p:spPr>
            <a:xfrm>
              <a:off x="48411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61" name="tx860"/>
            <p:cNvSpPr/>
            <p:nvPr/>
          </p:nvSpPr>
          <p:spPr>
            <a:xfrm>
              <a:off x="496146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62" name="tx861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63" name="tx862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64" name="tx863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65" name="tx864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66" name="tx865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67" name="tx866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68" name="tx867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69" name="tx868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70" name="tx869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73" name="pl872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tx883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885" name="tx884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886" name="rc885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tx886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888" name="rc887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tx89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2024-10-22T03:34:58Z</dcterms:modified>
  <cp:category/>
</cp:coreProperties>
</file>