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633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280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5737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220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7866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3513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245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1038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3750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93970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0690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633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2457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81038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3750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93970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06903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633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6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2214643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274822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331288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387755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0068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557153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76" name="tx175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77" name="rc176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79" name="rc178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2025-02-23T18:56:49Z</dcterms:modified>
  <cp:category/>
</cp:coreProperties>
</file>