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459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2790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098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7365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5556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3748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1939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2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51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4706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2897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928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968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2507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32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81460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37843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66035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9422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2241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7880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506993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35184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63376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68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507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32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1460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7843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035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227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41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880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6993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5184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563376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tx104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1937783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219699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470537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2752452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316284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59819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388011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16203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725862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00777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528969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557160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21" name="tx120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24" name="rc12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tx125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7" name="rc12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tx128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0" name="rc12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tx131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3" name="rc13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tx134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38" name="tx13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39" name="tx13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2025-02-24T19:28:12Z</dcterms:modified>
  <cp:category/>
</cp:coreProperties>
</file>