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75622" y="1800738"/>
              <a:ext cx="927395" cy="661799"/>
            </a:xfrm>
            <a:custGeom>
              <a:avLst/>
              <a:pathLst>
                <a:path w="927395" h="661799">
                  <a:moveTo>
                    <a:pt x="0" y="661799"/>
                  </a:moveTo>
                  <a:lnTo>
                    <a:pt x="103043" y="604242"/>
                  </a:lnTo>
                  <a:lnTo>
                    <a:pt x="137391" y="561808"/>
                  </a:lnTo>
                  <a:lnTo>
                    <a:pt x="171739" y="502282"/>
                  </a:lnTo>
                  <a:lnTo>
                    <a:pt x="206087" y="424158"/>
                  </a:lnTo>
                  <a:lnTo>
                    <a:pt x="240435" y="328561"/>
                  </a:lnTo>
                  <a:lnTo>
                    <a:pt x="274783" y="220979"/>
                  </a:lnTo>
                  <a:lnTo>
                    <a:pt x="309131" y="114302"/>
                  </a:lnTo>
                  <a:lnTo>
                    <a:pt x="343479" y="37090"/>
                  </a:lnTo>
                  <a:lnTo>
                    <a:pt x="377827" y="0"/>
                  </a:lnTo>
                  <a:lnTo>
                    <a:pt x="412175" y="265"/>
                  </a:lnTo>
                  <a:lnTo>
                    <a:pt x="446523" y="28671"/>
                  </a:lnTo>
                  <a:lnTo>
                    <a:pt x="480871" y="72098"/>
                  </a:lnTo>
                  <a:lnTo>
                    <a:pt x="549567" y="160610"/>
                  </a:lnTo>
                  <a:lnTo>
                    <a:pt x="618263" y="221559"/>
                  </a:lnTo>
                  <a:lnTo>
                    <a:pt x="686959" y="292344"/>
                  </a:lnTo>
                  <a:lnTo>
                    <a:pt x="721307" y="340859"/>
                  </a:lnTo>
                  <a:lnTo>
                    <a:pt x="755655" y="395851"/>
                  </a:lnTo>
                  <a:lnTo>
                    <a:pt x="790003" y="451566"/>
                  </a:lnTo>
                  <a:lnTo>
                    <a:pt x="927395" y="60679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41274" y="1327395"/>
              <a:ext cx="961743" cy="1125714"/>
            </a:xfrm>
            <a:custGeom>
              <a:avLst/>
              <a:pathLst>
                <a:path w="961743" h="1125714">
                  <a:moveTo>
                    <a:pt x="0" y="1125714"/>
                  </a:moveTo>
                  <a:lnTo>
                    <a:pt x="34347" y="1100435"/>
                  </a:lnTo>
                  <a:lnTo>
                    <a:pt x="137391" y="843204"/>
                  </a:lnTo>
                  <a:lnTo>
                    <a:pt x="171739" y="647080"/>
                  </a:lnTo>
                  <a:lnTo>
                    <a:pt x="206087" y="402927"/>
                  </a:lnTo>
                  <a:lnTo>
                    <a:pt x="240435" y="175318"/>
                  </a:lnTo>
                  <a:lnTo>
                    <a:pt x="274783" y="30014"/>
                  </a:lnTo>
                  <a:lnTo>
                    <a:pt x="309131" y="0"/>
                  </a:lnTo>
                  <a:lnTo>
                    <a:pt x="343479" y="86898"/>
                  </a:lnTo>
                  <a:lnTo>
                    <a:pt x="377827" y="248114"/>
                  </a:lnTo>
                  <a:lnTo>
                    <a:pt x="412175" y="419034"/>
                  </a:lnTo>
                  <a:lnTo>
                    <a:pt x="446523" y="564943"/>
                  </a:lnTo>
                  <a:lnTo>
                    <a:pt x="480871" y="682657"/>
                  </a:lnTo>
                  <a:lnTo>
                    <a:pt x="721307" y="1043644"/>
                  </a:lnTo>
                  <a:lnTo>
                    <a:pt x="755655" y="1056990"/>
                  </a:lnTo>
                  <a:lnTo>
                    <a:pt x="961743" y="109712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38230" y="2102660"/>
              <a:ext cx="1064787" cy="341203"/>
            </a:xfrm>
            <a:custGeom>
              <a:avLst/>
              <a:pathLst>
                <a:path w="1064787" h="341203">
                  <a:moveTo>
                    <a:pt x="0" y="341203"/>
                  </a:moveTo>
                  <a:lnTo>
                    <a:pt x="103043" y="290221"/>
                  </a:lnTo>
                  <a:lnTo>
                    <a:pt x="137391" y="265568"/>
                  </a:lnTo>
                  <a:lnTo>
                    <a:pt x="206087" y="207836"/>
                  </a:lnTo>
                  <a:lnTo>
                    <a:pt x="274783" y="142335"/>
                  </a:lnTo>
                  <a:lnTo>
                    <a:pt x="309131" y="108525"/>
                  </a:lnTo>
                  <a:lnTo>
                    <a:pt x="343479" y="75960"/>
                  </a:lnTo>
                  <a:lnTo>
                    <a:pt x="377827" y="46892"/>
                  </a:lnTo>
                  <a:lnTo>
                    <a:pt x="412175" y="23720"/>
                  </a:lnTo>
                  <a:lnTo>
                    <a:pt x="446523" y="8039"/>
                  </a:lnTo>
                  <a:lnTo>
                    <a:pt x="480871" y="0"/>
                  </a:lnTo>
                  <a:lnTo>
                    <a:pt x="583915" y="3202"/>
                  </a:lnTo>
                  <a:lnTo>
                    <a:pt x="686959" y="4531"/>
                  </a:lnTo>
                  <a:lnTo>
                    <a:pt x="721307" y="3669"/>
                  </a:lnTo>
                  <a:lnTo>
                    <a:pt x="755655" y="6264"/>
                  </a:lnTo>
                  <a:lnTo>
                    <a:pt x="790003" y="15509"/>
                  </a:lnTo>
                  <a:lnTo>
                    <a:pt x="858699" y="56907"/>
                  </a:lnTo>
                  <a:lnTo>
                    <a:pt x="893047" y="88070"/>
                  </a:lnTo>
                  <a:lnTo>
                    <a:pt x="927395" y="123475"/>
                  </a:lnTo>
                  <a:lnTo>
                    <a:pt x="1064787" y="251353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413404" y="241903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516448" y="23680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550796" y="23434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19492" y="22856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688188" y="222016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22536" y="218636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756884" y="215379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791232" y="212472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25580" y="21015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59928" y="208587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894276" y="20778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97320" y="20810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00364" y="20823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34712" y="2081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69060" y="208409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203408" y="20933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72104" y="213474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306452" y="216590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40799" y="220130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78191" y="232918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16448" y="24282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50796" y="24030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53840" y="214577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88188" y="194965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2536" y="17054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756884" y="147788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91232" y="13325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825580" y="130256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59928" y="13894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94276" y="15506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28624" y="172160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62972" y="186751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97320" y="198522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37756" y="23462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72104" y="23595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78191" y="239968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50796" y="24377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653840" y="23801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688188" y="23377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22536" y="22781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756884" y="22000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91232" y="21044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25580" y="19968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859928" y="18902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94276" y="1813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928624" y="17759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962972" y="1776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97320" y="1804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31668" y="1848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0364" y="1936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69060" y="19974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37756" y="20682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72104" y="21167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306452" y="21717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40799" y="22274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78191" y="23827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35186" y="3408562"/>
              <a:ext cx="1167830" cy="600457"/>
            </a:xfrm>
            <a:custGeom>
              <a:avLst/>
              <a:pathLst>
                <a:path w="1167830" h="600457">
                  <a:moveTo>
                    <a:pt x="0" y="594243"/>
                  </a:moveTo>
                  <a:lnTo>
                    <a:pt x="206087" y="512615"/>
                  </a:lnTo>
                  <a:lnTo>
                    <a:pt x="274783" y="413977"/>
                  </a:lnTo>
                  <a:lnTo>
                    <a:pt x="309131" y="337511"/>
                  </a:lnTo>
                  <a:lnTo>
                    <a:pt x="343479" y="247224"/>
                  </a:lnTo>
                  <a:lnTo>
                    <a:pt x="377827" y="154976"/>
                  </a:lnTo>
                  <a:lnTo>
                    <a:pt x="412175" y="74853"/>
                  </a:lnTo>
                  <a:lnTo>
                    <a:pt x="446523" y="20267"/>
                  </a:lnTo>
                  <a:lnTo>
                    <a:pt x="480871" y="0"/>
                  </a:lnTo>
                  <a:lnTo>
                    <a:pt x="515219" y="14754"/>
                  </a:lnTo>
                  <a:lnTo>
                    <a:pt x="549567" y="57348"/>
                  </a:lnTo>
                  <a:lnTo>
                    <a:pt x="583915" y="118373"/>
                  </a:lnTo>
                  <a:lnTo>
                    <a:pt x="652611" y="258656"/>
                  </a:lnTo>
                  <a:lnTo>
                    <a:pt x="721307" y="375706"/>
                  </a:lnTo>
                  <a:lnTo>
                    <a:pt x="824351" y="496553"/>
                  </a:lnTo>
                  <a:lnTo>
                    <a:pt x="1167830" y="60045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75622" y="3440004"/>
              <a:ext cx="927395" cy="546489"/>
            </a:xfrm>
            <a:custGeom>
              <a:avLst/>
              <a:pathLst>
                <a:path w="927395" h="546489">
                  <a:moveTo>
                    <a:pt x="0" y="546489"/>
                  </a:moveTo>
                  <a:lnTo>
                    <a:pt x="34347" y="527766"/>
                  </a:lnTo>
                  <a:lnTo>
                    <a:pt x="68695" y="498099"/>
                  </a:lnTo>
                  <a:lnTo>
                    <a:pt x="103043" y="454393"/>
                  </a:lnTo>
                  <a:lnTo>
                    <a:pt x="137391" y="394792"/>
                  </a:lnTo>
                  <a:lnTo>
                    <a:pt x="206087" y="232311"/>
                  </a:lnTo>
                  <a:lnTo>
                    <a:pt x="240435" y="140349"/>
                  </a:lnTo>
                  <a:lnTo>
                    <a:pt x="274783" y="58815"/>
                  </a:lnTo>
                  <a:lnTo>
                    <a:pt x="309131" y="9360"/>
                  </a:lnTo>
                  <a:lnTo>
                    <a:pt x="343479" y="0"/>
                  </a:lnTo>
                  <a:lnTo>
                    <a:pt x="377827" y="21213"/>
                  </a:lnTo>
                  <a:lnTo>
                    <a:pt x="412175" y="62294"/>
                  </a:lnTo>
                  <a:lnTo>
                    <a:pt x="446523" y="109494"/>
                  </a:lnTo>
                  <a:lnTo>
                    <a:pt x="480871" y="154474"/>
                  </a:lnTo>
                  <a:lnTo>
                    <a:pt x="549567" y="228319"/>
                  </a:lnTo>
                  <a:lnTo>
                    <a:pt x="618263" y="286786"/>
                  </a:lnTo>
                  <a:lnTo>
                    <a:pt x="721307" y="386593"/>
                  </a:lnTo>
                  <a:lnTo>
                    <a:pt x="755655" y="419683"/>
                  </a:lnTo>
                  <a:lnTo>
                    <a:pt x="927395" y="534078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03882" y="3217383"/>
              <a:ext cx="1099135" cy="784696"/>
            </a:xfrm>
            <a:custGeom>
              <a:avLst/>
              <a:pathLst>
                <a:path w="1099135" h="784696">
                  <a:moveTo>
                    <a:pt x="0" y="774374"/>
                  </a:moveTo>
                  <a:lnTo>
                    <a:pt x="68695" y="742371"/>
                  </a:lnTo>
                  <a:lnTo>
                    <a:pt x="137391" y="674097"/>
                  </a:lnTo>
                  <a:lnTo>
                    <a:pt x="171739" y="621045"/>
                  </a:lnTo>
                  <a:lnTo>
                    <a:pt x="206087" y="554248"/>
                  </a:lnTo>
                  <a:lnTo>
                    <a:pt x="274783" y="376576"/>
                  </a:lnTo>
                  <a:lnTo>
                    <a:pt x="309131" y="266163"/>
                  </a:lnTo>
                  <a:lnTo>
                    <a:pt x="343479" y="151535"/>
                  </a:lnTo>
                  <a:lnTo>
                    <a:pt x="377827" y="53546"/>
                  </a:lnTo>
                  <a:lnTo>
                    <a:pt x="412175" y="0"/>
                  </a:lnTo>
                  <a:lnTo>
                    <a:pt x="446523" y="6777"/>
                  </a:lnTo>
                  <a:lnTo>
                    <a:pt x="480871" y="63461"/>
                  </a:lnTo>
                  <a:lnTo>
                    <a:pt x="515219" y="147781"/>
                  </a:lnTo>
                  <a:lnTo>
                    <a:pt x="549567" y="240900"/>
                  </a:lnTo>
                  <a:lnTo>
                    <a:pt x="583915" y="329944"/>
                  </a:lnTo>
                  <a:lnTo>
                    <a:pt x="996091" y="769658"/>
                  </a:lnTo>
                  <a:lnTo>
                    <a:pt x="1099135" y="78469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10360" y="397797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16448" y="389635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85144" y="379771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19492" y="3721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53840" y="363096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88188" y="35387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2536" y="34585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56884" y="3404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91232" y="338373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5580" y="33984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59928" y="34410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94276" y="350210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62972" y="36423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31668" y="375944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34712" y="38802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8191" y="39841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79056" y="3966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447752" y="39349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516448" y="3866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550796" y="38136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585144" y="37468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653840" y="35691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688188" y="34587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22536" y="3344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756884" y="324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791232" y="31925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825580" y="3199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59928" y="32560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894276" y="33403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28624" y="34334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962972" y="35225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75147" y="39622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478191" y="3977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550796" y="3961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585144" y="39429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619492" y="39132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653840" y="3869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688188" y="3809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756884" y="3647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791232" y="35555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25580" y="34739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859928" y="3424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94276" y="3415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28624" y="3436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62972" y="34774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97320" y="35246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031668" y="35696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00364" y="36434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9060" y="37019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272104" y="38017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06452" y="3834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78191" y="3949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278545" y="1848785"/>
              <a:ext cx="1202178" cy="608220"/>
            </a:xfrm>
            <a:custGeom>
              <a:avLst/>
              <a:pathLst>
                <a:path w="1202178" h="608220">
                  <a:moveTo>
                    <a:pt x="0" y="602568"/>
                  </a:moveTo>
                  <a:lnTo>
                    <a:pt x="68695" y="579948"/>
                  </a:lnTo>
                  <a:lnTo>
                    <a:pt x="103043" y="563274"/>
                  </a:lnTo>
                  <a:lnTo>
                    <a:pt x="171739" y="515779"/>
                  </a:lnTo>
                  <a:lnTo>
                    <a:pt x="274783" y="398241"/>
                  </a:lnTo>
                  <a:lnTo>
                    <a:pt x="343479" y="283847"/>
                  </a:lnTo>
                  <a:lnTo>
                    <a:pt x="377827" y="219296"/>
                  </a:lnTo>
                  <a:lnTo>
                    <a:pt x="412175" y="155251"/>
                  </a:lnTo>
                  <a:lnTo>
                    <a:pt x="480871" y="46982"/>
                  </a:lnTo>
                  <a:lnTo>
                    <a:pt x="515219" y="14496"/>
                  </a:lnTo>
                  <a:lnTo>
                    <a:pt x="549567" y="0"/>
                  </a:lnTo>
                  <a:lnTo>
                    <a:pt x="583915" y="3798"/>
                  </a:lnTo>
                  <a:lnTo>
                    <a:pt x="618263" y="23666"/>
                  </a:lnTo>
                  <a:lnTo>
                    <a:pt x="652611" y="56038"/>
                  </a:lnTo>
                  <a:lnTo>
                    <a:pt x="721307" y="144506"/>
                  </a:lnTo>
                  <a:lnTo>
                    <a:pt x="755655" y="196870"/>
                  </a:lnTo>
                  <a:lnTo>
                    <a:pt x="790003" y="251806"/>
                  </a:lnTo>
                  <a:lnTo>
                    <a:pt x="824351" y="307106"/>
                  </a:lnTo>
                  <a:lnTo>
                    <a:pt x="1030439" y="545581"/>
                  </a:lnTo>
                  <a:lnTo>
                    <a:pt x="1202178" y="60822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12893" y="1633104"/>
              <a:ext cx="1167830" cy="842392"/>
            </a:xfrm>
            <a:custGeom>
              <a:avLst/>
              <a:pathLst>
                <a:path w="1167830" h="842392">
                  <a:moveTo>
                    <a:pt x="0" y="818562"/>
                  </a:moveTo>
                  <a:lnTo>
                    <a:pt x="137391" y="656441"/>
                  </a:lnTo>
                  <a:lnTo>
                    <a:pt x="171739" y="551609"/>
                  </a:lnTo>
                  <a:lnTo>
                    <a:pt x="206087" y="411858"/>
                  </a:lnTo>
                  <a:lnTo>
                    <a:pt x="240435" y="255332"/>
                  </a:lnTo>
                  <a:lnTo>
                    <a:pt x="274783" y="115124"/>
                  </a:lnTo>
                  <a:lnTo>
                    <a:pt x="309131" y="22750"/>
                  </a:lnTo>
                  <a:lnTo>
                    <a:pt x="343479" y="0"/>
                  </a:lnTo>
                  <a:lnTo>
                    <a:pt x="377827" y="36117"/>
                  </a:lnTo>
                  <a:lnTo>
                    <a:pt x="412175" y="107463"/>
                  </a:lnTo>
                  <a:lnTo>
                    <a:pt x="446523" y="191855"/>
                  </a:lnTo>
                  <a:lnTo>
                    <a:pt x="480871" y="276371"/>
                  </a:lnTo>
                  <a:lnTo>
                    <a:pt x="515219" y="356044"/>
                  </a:lnTo>
                  <a:lnTo>
                    <a:pt x="549567" y="429552"/>
                  </a:lnTo>
                  <a:lnTo>
                    <a:pt x="583915" y="495796"/>
                  </a:lnTo>
                  <a:lnTo>
                    <a:pt x="618263" y="555215"/>
                  </a:lnTo>
                  <a:lnTo>
                    <a:pt x="686959" y="652578"/>
                  </a:lnTo>
                  <a:lnTo>
                    <a:pt x="790003" y="749957"/>
                  </a:lnTo>
                  <a:lnTo>
                    <a:pt x="1167830" y="842392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763325" y="1655938"/>
              <a:ext cx="1717398" cy="818026"/>
            </a:xfrm>
            <a:custGeom>
              <a:avLst/>
              <a:pathLst>
                <a:path w="1717398" h="818026">
                  <a:moveTo>
                    <a:pt x="0" y="760266"/>
                  </a:moveTo>
                  <a:lnTo>
                    <a:pt x="103043" y="780834"/>
                  </a:lnTo>
                  <a:lnTo>
                    <a:pt x="618263" y="781821"/>
                  </a:lnTo>
                  <a:lnTo>
                    <a:pt x="721307" y="699868"/>
                  </a:lnTo>
                  <a:lnTo>
                    <a:pt x="790003" y="546117"/>
                  </a:lnTo>
                  <a:lnTo>
                    <a:pt x="824351" y="427832"/>
                  </a:lnTo>
                  <a:lnTo>
                    <a:pt x="858699" y="272380"/>
                  </a:lnTo>
                  <a:lnTo>
                    <a:pt x="893047" y="156802"/>
                  </a:lnTo>
                  <a:lnTo>
                    <a:pt x="927395" y="51525"/>
                  </a:lnTo>
                  <a:lnTo>
                    <a:pt x="961743" y="4592"/>
                  </a:lnTo>
                  <a:lnTo>
                    <a:pt x="996091" y="0"/>
                  </a:lnTo>
                  <a:lnTo>
                    <a:pt x="1030439" y="17211"/>
                  </a:lnTo>
                  <a:lnTo>
                    <a:pt x="1064787" y="77766"/>
                  </a:lnTo>
                  <a:lnTo>
                    <a:pt x="1099135" y="144684"/>
                  </a:lnTo>
                  <a:lnTo>
                    <a:pt x="1133482" y="224989"/>
                  </a:lnTo>
                  <a:lnTo>
                    <a:pt x="1167830" y="312994"/>
                  </a:lnTo>
                  <a:lnTo>
                    <a:pt x="1511310" y="786231"/>
                  </a:lnTo>
                  <a:lnTo>
                    <a:pt x="1717398" y="81802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53719" y="2426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22415" y="2403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56763" y="2387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25458" y="2339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8502" y="2222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597198" y="2107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1546" y="2043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65894" y="1979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34590" y="1870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68938" y="18384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3286" y="18239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37634" y="1827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71982" y="1847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06330" y="187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75026" y="1968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09374" y="2020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43722" y="2075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78070" y="2131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84158" y="2369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55898" y="2432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738499" y="23913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841543" y="24119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56763" y="2412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59806" y="23309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28502" y="21772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62850" y="205894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97198" y="19034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31546" y="17879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65894" y="1682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00242" y="1635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734590" y="163111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68938" y="16483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03286" y="1708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37634" y="17757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1982" y="18561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906330" y="19441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49810" y="24173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55898" y="24491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288067" y="24268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25458" y="22647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59806" y="215988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94154" y="202013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28502" y="18636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62850" y="17234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97198" y="163102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31546" y="160827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65894" y="164439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00242" y="171574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34590" y="180013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68938" y="18846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03286" y="19643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837634" y="203783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71982" y="21040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906330" y="2163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975026" y="226085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078070" y="235823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55898" y="245067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553328" y="3046453"/>
              <a:ext cx="927395" cy="953309"/>
            </a:xfrm>
            <a:custGeom>
              <a:avLst/>
              <a:pathLst>
                <a:path w="927395" h="953309">
                  <a:moveTo>
                    <a:pt x="0" y="945428"/>
                  </a:moveTo>
                  <a:lnTo>
                    <a:pt x="68695" y="714052"/>
                  </a:lnTo>
                  <a:lnTo>
                    <a:pt x="103043" y="377380"/>
                  </a:lnTo>
                  <a:lnTo>
                    <a:pt x="137391" y="60651"/>
                  </a:lnTo>
                  <a:lnTo>
                    <a:pt x="171739" y="0"/>
                  </a:lnTo>
                  <a:lnTo>
                    <a:pt x="206087" y="117900"/>
                  </a:lnTo>
                  <a:lnTo>
                    <a:pt x="274783" y="306663"/>
                  </a:lnTo>
                  <a:lnTo>
                    <a:pt x="309131" y="334946"/>
                  </a:lnTo>
                  <a:lnTo>
                    <a:pt x="343479" y="398491"/>
                  </a:lnTo>
                  <a:lnTo>
                    <a:pt x="377827" y="481519"/>
                  </a:lnTo>
                  <a:lnTo>
                    <a:pt x="446523" y="665607"/>
                  </a:lnTo>
                  <a:lnTo>
                    <a:pt x="618263" y="773745"/>
                  </a:lnTo>
                  <a:lnTo>
                    <a:pt x="652611" y="762657"/>
                  </a:lnTo>
                  <a:lnTo>
                    <a:pt x="686959" y="762086"/>
                  </a:lnTo>
                  <a:lnTo>
                    <a:pt x="721307" y="782408"/>
                  </a:lnTo>
                  <a:lnTo>
                    <a:pt x="927395" y="9533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518980" y="3418854"/>
              <a:ext cx="961743" cy="576735"/>
            </a:xfrm>
            <a:custGeom>
              <a:avLst/>
              <a:pathLst>
                <a:path w="961743" h="576735">
                  <a:moveTo>
                    <a:pt x="0" y="554213"/>
                  </a:moveTo>
                  <a:lnTo>
                    <a:pt x="34347" y="523618"/>
                  </a:lnTo>
                  <a:lnTo>
                    <a:pt x="103043" y="409320"/>
                  </a:lnTo>
                  <a:lnTo>
                    <a:pt x="137391" y="334093"/>
                  </a:lnTo>
                  <a:lnTo>
                    <a:pt x="240435" y="111144"/>
                  </a:lnTo>
                  <a:lnTo>
                    <a:pt x="274783" y="42070"/>
                  </a:lnTo>
                  <a:lnTo>
                    <a:pt x="309131" y="0"/>
                  </a:lnTo>
                  <a:lnTo>
                    <a:pt x="343479" y="6068"/>
                  </a:lnTo>
                  <a:lnTo>
                    <a:pt x="377827" y="53733"/>
                  </a:lnTo>
                  <a:lnTo>
                    <a:pt x="412175" y="124111"/>
                  </a:lnTo>
                  <a:lnTo>
                    <a:pt x="446523" y="199712"/>
                  </a:lnTo>
                  <a:lnTo>
                    <a:pt x="721307" y="528950"/>
                  </a:lnTo>
                  <a:lnTo>
                    <a:pt x="858699" y="563013"/>
                  </a:lnTo>
                  <a:lnTo>
                    <a:pt x="961743" y="57673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278545" y="3371006"/>
              <a:ext cx="1202178" cy="618865"/>
            </a:xfrm>
            <a:custGeom>
              <a:avLst/>
              <a:pathLst>
                <a:path w="1202178" h="618865">
                  <a:moveTo>
                    <a:pt x="0" y="618865"/>
                  </a:moveTo>
                  <a:lnTo>
                    <a:pt x="68695" y="602580"/>
                  </a:lnTo>
                  <a:lnTo>
                    <a:pt x="103043" y="591141"/>
                  </a:lnTo>
                  <a:lnTo>
                    <a:pt x="206087" y="538139"/>
                  </a:lnTo>
                  <a:lnTo>
                    <a:pt x="309131" y="438976"/>
                  </a:lnTo>
                  <a:lnTo>
                    <a:pt x="377827" y="331627"/>
                  </a:lnTo>
                  <a:lnTo>
                    <a:pt x="412175" y="265991"/>
                  </a:lnTo>
                  <a:lnTo>
                    <a:pt x="480871" y="129329"/>
                  </a:lnTo>
                  <a:lnTo>
                    <a:pt x="515219" y="67970"/>
                  </a:lnTo>
                  <a:lnTo>
                    <a:pt x="549567" y="22385"/>
                  </a:lnTo>
                  <a:lnTo>
                    <a:pt x="583915" y="0"/>
                  </a:lnTo>
                  <a:lnTo>
                    <a:pt x="618263" y="2770"/>
                  </a:lnTo>
                  <a:lnTo>
                    <a:pt x="652611" y="29607"/>
                  </a:lnTo>
                  <a:lnTo>
                    <a:pt x="686959" y="77664"/>
                  </a:lnTo>
                  <a:lnTo>
                    <a:pt x="721307" y="141671"/>
                  </a:lnTo>
                  <a:lnTo>
                    <a:pt x="790003" y="280799"/>
                  </a:lnTo>
                  <a:lnTo>
                    <a:pt x="996091" y="529299"/>
                  </a:lnTo>
                  <a:lnTo>
                    <a:pt x="1202178" y="60257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253719" y="39650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322415" y="394876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356763" y="393732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459806" y="388431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562850" y="378515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631546" y="367780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665894" y="361217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734590" y="347550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768938" y="34141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803286" y="33685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837634" y="33461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71982" y="33489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06330" y="337578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40678" y="3423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75026" y="348785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43722" y="36269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49810" y="38754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455898" y="39487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94154" y="3948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528502" y="3917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97198" y="38033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631546" y="37281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734590" y="3505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768938" y="34360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803286" y="33940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837634" y="3400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871982" y="3447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906330" y="3518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940678" y="35937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215462" y="39229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352854" y="3957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455898" y="39707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28502" y="3967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7198" y="37356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31546" y="339900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65894" y="30822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700242" y="30216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34590" y="31395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803286" y="332829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837634" y="335657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71982" y="342011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906330" y="350314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75026" y="368723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146766" y="3795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181114" y="378428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215462" y="37837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249810" y="38040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55898" y="39749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648227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9"/>
            <p:cNvSpPr/>
            <p:nvPr/>
          </p:nvSpPr>
          <p:spPr>
            <a:xfrm>
              <a:off x="2540602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41" name="rc240"/>
            <p:cNvSpPr/>
            <p:nvPr/>
          </p:nvSpPr>
          <p:spPr>
            <a:xfrm>
              <a:off x="3625933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1"/>
            <p:cNvSpPr/>
            <p:nvPr/>
          </p:nvSpPr>
          <p:spPr>
            <a:xfrm>
              <a:off x="4511467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43" name="rc242"/>
            <p:cNvSpPr/>
            <p:nvPr/>
          </p:nvSpPr>
          <p:spPr>
            <a:xfrm>
              <a:off x="1648227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2537755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45" name="rc244"/>
            <p:cNvSpPr/>
            <p:nvPr/>
          </p:nvSpPr>
          <p:spPr>
            <a:xfrm>
              <a:off x="3625933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5"/>
            <p:cNvSpPr/>
            <p:nvPr/>
          </p:nvSpPr>
          <p:spPr>
            <a:xfrm>
              <a:off x="4516294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1648227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6482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99170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351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67866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0221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36562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3"/>
            <p:cNvSpPr/>
            <p:nvPr/>
          </p:nvSpPr>
          <p:spPr>
            <a:xfrm>
              <a:off x="1602978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190120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22446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258816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293164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27512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3625933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625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96941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31289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65637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99985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3433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6"/>
            <p:cNvSpPr/>
            <p:nvPr/>
          </p:nvSpPr>
          <p:spPr>
            <a:xfrm>
              <a:off x="3580684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387891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422239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456587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490935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525283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73" name="pl272"/>
            <p:cNvSpPr/>
            <p:nvPr/>
          </p:nvSpPr>
          <p:spPr>
            <a:xfrm>
              <a:off x="1648227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1251810" y="242306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1251810" y="219571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1251810" y="196835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1251810" y="174100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51810" y="151364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51810" y="12862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80" name="pl279"/>
            <p:cNvSpPr/>
            <p:nvPr/>
          </p:nvSpPr>
          <p:spPr>
            <a:xfrm>
              <a:off x="1603943" y="24788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603943" y="22514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603943" y="20240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603943" y="17967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603943" y="15693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603943" y="13420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648227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251810" y="39576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251810" y="373033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1251810" y="350297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1251810" y="327562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1251810" y="304826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1251810" y="28209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93" name="pl292"/>
            <p:cNvSpPr/>
            <p:nvPr/>
          </p:nvSpPr>
          <p:spPr>
            <a:xfrm>
              <a:off x="1603943" y="40134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603943" y="3786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603943" y="3558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603943" y="33313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603943" y="31040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603943" y="28766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8"/>
            <p:cNvSpPr/>
            <p:nvPr/>
          </p:nvSpPr>
          <p:spPr>
            <a:xfrm>
              <a:off x="3399639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0" name="tx299"/>
            <p:cNvSpPr/>
            <p:nvPr/>
          </p:nvSpPr>
          <p:spPr>
            <a:xfrm rot="-5400000">
              <a:off x="711153" y="2599954"/>
              <a:ext cx="707206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1" name="rc300"/>
            <p:cNvSpPr/>
            <p:nvPr/>
          </p:nvSpPr>
          <p:spPr>
            <a:xfrm>
              <a:off x="5692207" y="1689072"/>
              <a:ext cx="582066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1"/>
            <p:cNvSpPr/>
            <p:nvPr/>
          </p:nvSpPr>
          <p:spPr>
            <a:xfrm>
              <a:off x="5692207" y="1698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03" name="pl302"/>
            <p:cNvSpPr/>
            <p:nvPr/>
          </p:nvSpPr>
          <p:spPr>
            <a:xfrm>
              <a:off x="5706607" y="199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739381" y="1967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706607" y="213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739381" y="211161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706607" y="228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739381" y="225561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706607" y="242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739381" y="23996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706607" y="256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739381" y="2543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706607" y="271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739381" y="26876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706607" y="285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739381" y="2831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706607" y="300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5739381" y="29756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706607" y="314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5739381" y="31196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6607" y="328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5739381" y="32636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706607" y="343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739381" y="3407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706607" y="357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739381" y="3551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6"/>
            <p:cNvSpPr/>
            <p:nvPr/>
          </p:nvSpPr>
          <p:spPr>
            <a:xfrm>
              <a:off x="5924775" y="193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924775" y="2080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924775" y="2224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924775" y="2368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5924775" y="2512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924775" y="265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924775" y="280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924775" y="2944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924775" y="3088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924775" y="3232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924775" y="337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924775" y="352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2025-04-06T20:39:01Z</dcterms:modified>
  <cp:category/>
</cp:coreProperties>
</file>