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738169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1005909" y="11369"/>
                  </a:lnTo>
                  <a:lnTo>
                    <a:pt x="1005909" y="22739"/>
                  </a:lnTo>
                  <a:lnTo>
                    <a:pt x="1039439" y="22739"/>
                  </a:lnTo>
                  <a:lnTo>
                    <a:pt x="1039439" y="34108"/>
                  </a:lnTo>
                  <a:lnTo>
                    <a:pt x="1072970" y="34108"/>
                  </a:lnTo>
                  <a:lnTo>
                    <a:pt x="1072970" y="45478"/>
                  </a:lnTo>
                  <a:lnTo>
                    <a:pt x="1106500" y="45478"/>
                  </a:lnTo>
                  <a:lnTo>
                    <a:pt x="1106500" y="56847"/>
                  </a:lnTo>
                  <a:lnTo>
                    <a:pt x="1140030" y="56847"/>
                  </a:lnTo>
                  <a:lnTo>
                    <a:pt x="1140030" y="68217"/>
                  </a:lnTo>
                  <a:lnTo>
                    <a:pt x="1173561" y="68217"/>
                  </a:lnTo>
                  <a:lnTo>
                    <a:pt x="1173561" y="79586"/>
                  </a:lnTo>
                  <a:lnTo>
                    <a:pt x="1207091" y="79586"/>
                  </a:lnTo>
                  <a:lnTo>
                    <a:pt x="1207091" y="125065"/>
                  </a:lnTo>
                  <a:lnTo>
                    <a:pt x="1240621" y="125065"/>
                  </a:lnTo>
                  <a:lnTo>
                    <a:pt x="1240621" y="170543"/>
                  </a:lnTo>
                  <a:lnTo>
                    <a:pt x="1274152" y="170543"/>
                  </a:lnTo>
                  <a:lnTo>
                    <a:pt x="1274152" y="193282"/>
                  </a:lnTo>
                  <a:lnTo>
                    <a:pt x="1307682" y="193282"/>
                  </a:lnTo>
                  <a:lnTo>
                    <a:pt x="1307682" y="227390"/>
                  </a:lnTo>
                  <a:lnTo>
                    <a:pt x="1341212" y="22739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72869"/>
                  </a:lnTo>
                  <a:lnTo>
                    <a:pt x="1441803" y="272869"/>
                  </a:lnTo>
                  <a:lnTo>
                    <a:pt x="1441803" y="284238"/>
                  </a:lnTo>
                  <a:lnTo>
                    <a:pt x="1508864" y="284238"/>
                  </a:lnTo>
                  <a:lnTo>
                    <a:pt x="1508864" y="318347"/>
                  </a:lnTo>
                  <a:lnTo>
                    <a:pt x="1575924" y="318347"/>
                  </a:lnTo>
                  <a:lnTo>
                    <a:pt x="1575924" y="352455"/>
                  </a:lnTo>
                  <a:lnTo>
                    <a:pt x="1609455" y="352455"/>
                  </a:lnTo>
                  <a:lnTo>
                    <a:pt x="1609455" y="375195"/>
                  </a:lnTo>
                  <a:lnTo>
                    <a:pt x="1642985" y="375195"/>
                  </a:lnTo>
                  <a:lnTo>
                    <a:pt x="1642985" y="386564"/>
                  </a:lnTo>
                  <a:lnTo>
                    <a:pt x="1676515" y="386564"/>
                  </a:lnTo>
                  <a:lnTo>
                    <a:pt x="167651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738169" y="1350023"/>
              <a:ext cx="1810637" cy="443412"/>
            </a:xfrm>
            <a:custGeom>
              <a:avLst/>
              <a:pathLst>
                <a:path w="1810637" h="443412">
                  <a:moveTo>
                    <a:pt x="0" y="0"/>
                  </a:moveTo>
                  <a:lnTo>
                    <a:pt x="871788" y="0"/>
                  </a:lnTo>
                  <a:lnTo>
                    <a:pt x="871788" y="11369"/>
                  </a:lnTo>
                  <a:lnTo>
                    <a:pt x="905318" y="11369"/>
                  </a:lnTo>
                  <a:lnTo>
                    <a:pt x="905318" y="34108"/>
                  </a:lnTo>
                  <a:lnTo>
                    <a:pt x="1005909" y="34108"/>
                  </a:lnTo>
                  <a:lnTo>
                    <a:pt x="1005909" y="56847"/>
                  </a:lnTo>
                  <a:lnTo>
                    <a:pt x="1039439" y="56847"/>
                  </a:lnTo>
                  <a:lnTo>
                    <a:pt x="1039439" y="79586"/>
                  </a:lnTo>
                  <a:lnTo>
                    <a:pt x="1072970" y="79586"/>
                  </a:lnTo>
                  <a:lnTo>
                    <a:pt x="1072970" y="147804"/>
                  </a:lnTo>
                  <a:lnTo>
                    <a:pt x="1106500" y="147804"/>
                  </a:lnTo>
                  <a:lnTo>
                    <a:pt x="1106500" y="193282"/>
                  </a:lnTo>
                  <a:lnTo>
                    <a:pt x="1140030" y="193282"/>
                  </a:lnTo>
                  <a:lnTo>
                    <a:pt x="1140030" y="227390"/>
                  </a:lnTo>
                  <a:lnTo>
                    <a:pt x="1173561" y="227390"/>
                  </a:lnTo>
                  <a:lnTo>
                    <a:pt x="1173561" y="284238"/>
                  </a:lnTo>
                  <a:lnTo>
                    <a:pt x="1207091" y="284238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63825"/>
                  </a:lnTo>
                  <a:lnTo>
                    <a:pt x="1274152" y="363825"/>
                  </a:lnTo>
                  <a:lnTo>
                    <a:pt x="1274152" y="375195"/>
                  </a:lnTo>
                  <a:lnTo>
                    <a:pt x="1307682" y="375195"/>
                  </a:lnTo>
                  <a:lnTo>
                    <a:pt x="1307682" y="386564"/>
                  </a:lnTo>
                  <a:lnTo>
                    <a:pt x="1341212" y="386564"/>
                  </a:lnTo>
                  <a:lnTo>
                    <a:pt x="1341212" y="409303"/>
                  </a:lnTo>
                  <a:lnTo>
                    <a:pt x="1575924" y="409303"/>
                  </a:lnTo>
                  <a:lnTo>
                    <a:pt x="1575924" y="420673"/>
                  </a:lnTo>
                  <a:lnTo>
                    <a:pt x="1609455" y="420673"/>
                  </a:lnTo>
                  <a:lnTo>
                    <a:pt x="1609455" y="432042"/>
                  </a:lnTo>
                  <a:lnTo>
                    <a:pt x="1810637" y="432042"/>
                  </a:lnTo>
                  <a:lnTo>
                    <a:pt x="1810637" y="443412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738169" y="1350023"/>
              <a:ext cx="1810637" cy="375195"/>
            </a:xfrm>
            <a:custGeom>
              <a:avLst/>
              <a:pathLst>
                <a:path w="1810637" h="375195">
                  <a:moveTo>
                    <a:pt x="0" y="0"/>
                  </a:moveTo>
                  <a:lnTo>
                    <a:pt x="771197" y="0"/>
                  </a:lnTo>
                  <a:lnTo>
                    <a:pt x="771197" y="11369"/>
                  </a:lnTo>
                  <a:lnTo>
                    <a:pt x="871788" y="11369"/>
                  </a:lnTo>
                  <a:lnTo>
                    <a:pt x="871788" y="56847"/>
                  </a:lnTo>
                  <a:lnTo>
                    <a:pt x="905318" y="56847"/>
                  </a:lnTo>
                  <a:lnTo>
                    <a:pt x="905318" y="68217"/>
                  </a:lnTo>
                  <a:lnTo>
                    <a:pt x="972379" y="68217"/>
                  </a:lnTo>
                  <a:lnTo>
                    <a:pt x="972379" y="79586"/>
                  </a:lnTo>
                  <a:lnTo>
                    <a:pt x="1039439" y="79586"/>
                  </a:lnTo>
                  <a:lnTo>
                    <a:pt x="1039439" y="90956"/>
                  </a:lnTo>
                  <a:lnTo>
                    <a:pt x="1072970" y="90956"/>
                  </a:lnTo>
                  <a:lnTo>
                    <a:pt x="1072970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36434"/>
                  </a:lnTo>
                  <a:lnTo>
                    <a:pt x="1173561" y="136434"/>
                  </a:lnTo>
                  <a:lnTo>
                    <a:pt x="1173561" y="159173"/>
                  </a:lnTo>
                  <a:lnTo>
                    <a:pt x="1207091" y="159173"/>
                  </a:lnTo>
                  <a:lnTo>
                    <a:pt x="1207091" y="181912"/>
                  </a:lnTo>
                  <a:lnTo>
                    <a:pt x="1240621" y="181912"/>
                  </a:lnTo>
                  <a:lnTo>
                    <a:pt x="1240621" y="204651"/>
                  </a:lnTo>
                  <a:lnTo>
                    <a:pt x="1341212" y="204651"/>
                  </a:lnTo>
                  <a:lnTo>
                    <a:pt x="1341212" y="227390"/>
                  </a:lnTo>
                  <a:lnTo>
                    <a:pt x="1441803" y="227390"/>
                  </a:lnTo>
                  <a:lnTo>
                    <a:pt x="1441803" y="238760"/>
                  </a:lnTo>
                  <a:lnTo>
                    <a:pt x="1475333" y="238760"/>
                  </a:lnTo>
                  <a:lnTo>
                    <a:pt x="1475333" y="261499"/>
                  </a:lnTo>
                  <a:lnTo>
                    <a:pt x="1508864" y="261499"/>
                  </a:lnTo>
                  <a:lnTo>
                    <a:pt x="1508864" y="295608"/>
                  </a:lnTo>
                  <a:lnTo>
                    <a:pt x="1542394" y="295608"/>
                  </a:lnTo>
                  <a:lnTo>
                    <a:pt x="1542394" y="306977"/>
                  </a:lnTo>
                  <a:lnTo>
                    <a:pt x="1609455" y="306977"/>
                  </a:lnTo>
                  <a:lnTo>
                    <a:pt x="1609455" y="341086"/>
                  </a:lnTo>
                  <a:lnTo>
                    <a:pt x="1642985" y="341086"/>
                  </a:lnTo>
                  <a:lnTo>
                    <a:pt x="1642985" y="363825"/>
                  </a:lnTo>
                  <a:lnTo>
                    <a:pt x="1676515" y="363825"/>
                  </a:lnTo>
                  <a:lnTo>
                    <a:pt x="1676515" y="375195"/>
                  </a:lnTo>
                  <a:lnTo>
                    <a:pt x="1810637" y="375195"/>
                  </a:lnTo>
                  <a:lnTo>
                    <a:pt x="1810637" y="375195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tx9"/>
            <p:cNvSpPr/>
            <p:nvPr/>
          </p:nvSpPr>
          <p:spPr>
            <a:xfrm>
              <a:off x="3475655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3475655" y="173870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3475655" y="167048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" name="rc12"/>
            <p:cNvSpPr/>
            <p:nvPr/>
          </p:nvSpPr>
          <p:spPr>
            <a:xfrm>
              <a:off x="1738169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4" name="rc13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738169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670606" y="0"/>
                  </a:lnTo>
                  <a:lnTo>
                    <a:pt x="670606" y="11369"/>
                  </a:lnTo>
                  <a:lnTo>
                    <a:pt x="871788" y="11369"/>
                  </a:lnTo>
                  <a:lnTo>
                    <a:pt x="871788" y="22739"/>
                  </a:lnTo>
                  <a:lnTo>
                    <a:pt x="938848" y="22739"/>
                  </a:lnTo>
                  <a:lnTo>
                    <a:pt x="938848" y="34108"/>
                  </a:lnTo>
                  <a:lnTo>
                    <a:pt x="972379" y="34108"/>
                  </a:lnTo>
                  <a:lnTo>
                    <a:pt x="972379" y="45478"/>
                  </a:lnTo>
                  <a:lnTo>
                    <a:pt x="1005909" y="45478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70543"/>
                  </a:lnTo>
                  <a:lnTo>
                    <a:pt x="1140030" y="170543"/>
                  </a:lnTo>
                  <a:lnTo>
                    <a:pt x="1140030" y="193282"/>
                  </a:lnTo>
                  <a:lnTo>
                    <a:pt x="1173561" y="193282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307682" y="261499"/>
                  </a:lnTo>
                  <a:lnTo>
                    <a:pt x="1307682" y="272869"/>
                  </a:lnTo>
                  <a:lnTo>
                    <a:pt x="1374742" y="272869"/>
                  </a:lnTo>
                  <a:lnTo>
                    <a:pt x="1374742" y="295608"/>
                  </a:lnTo>
                  <a:lnTo>
                    <a:pt x="1475333" y="295608"/>
                  </a:lnTo>
                  <a:lnTo>
                    <a:pt x="1475333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738169" y="2884643"/>
              <a:ext cx="1810637" cy="341086"/>
            </a:xfrm>
            <a:custGeom>
              <a:avLst/>
              <a:pathLst>
                <a:path w="1810637" h="341086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38848" y="11369"/>
                  </a:lnTo>
                  <a:lnTo>
                    <a:pt x="938848" y="22739"/>
                  </a:lnTo>
                  <a:lnTo>
                    <a:pt x="972379" y="2273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45478"/>
                  </a:lnTo>
                  <a:lnTo>
                    <a:pt x="1039439" y="45478"/>
                  </a:lnTo>
                  <a:lnTo>
                    <a:pt x="1039439" y="56847"/>
                  </a:lnTo>
                  <a:lnTo>
                    <a:pt x="1106500" y="56847"/>
                  </a:lnTo>
                  <a:lnTo>
                    <a:pt x="1106500" y="79586"/>
                  </a:lnTo>
                  <a:lnTo>
                    <a:pt x="1140030" y="79586"/>
                  </a:lnTo>
                  <a:lnTo>
                    <a:pt x="1140030" y="90956"/>
                  </a:lnTo>
                  <a:lnTo>
                    <a:pt x="1173561" y="90956"/>
                  </a:lnTo>
                  <a:lnTo>
                    <a:pt x="1173561" y="147804"/>
                  </a:lnTo>
                  <a:lnTo>
                    <a:pt x="1207091" y="147804"/>
                  </a:lnTo>
                  <a:lnTo>
                    <a:pt x="1207091" y="170543"/>
                  </a:lnTo>
                  <a:lnTo>
                    <a:pt x="1240621" y="170543"/>
                  </a:lnTo>
                  <a:lnTo>
                    <a:pt x="1240621" y="193282"/>
                  </a:lnTo>
                  <a:lnTo>
                    <a:pt x="1274152" y="193282"/>
                  </a:lnTo>
                  <a:lnTo>
                    <a:pt x="1274152" y="227390"/>
                  </a:lnTo>
                  <a:lnTo>
                    <a:pt x="1307682" y="227390"/>
                  </a:lnTo>
                  <a:lnTo>
                    <a:pt x="1307682" y="238760"/>
                  </a:lnTo>
                  <a:lnTo>
                    <a:pt x="1341212" y="238760"/>
                  </a:lnTo>
                  <a:lnTo>
                    <a:pt x="1341212" y="250130"/>
                  </a:lnTo>
                  <a:lnTo>
                    <a:pt x="1374742" y="250130"/>
                  </a:lnTo>
                  <a:lnTo>
                    <a:pt x="1374742" y="261499"/>
                  </a:lnTo>
                  <a:lnTo>
                    <a:pt x="1441803" y="261499"/>
                  </a:lnTo>
                  <a:lnTo>
                    <a:pt x="1441803" y="272869"/>
                  </a:lnTo>
                  <a:lnTo>
                    <a:pt x="1508864" y="272869"/>
                  </a:lnTo>
                  <a:lnTo>
                    <a:pt x="1508864" y="306977"/>
                  </a:lnTo>
                  <a:lnTo>
                    <a:pt x="1609455" y="306977"/>
                  </a:lnTo>
                  <a:lnTo>
                    <a:pt x="1609455" y="318347"/>
                  </a:lnTo>
                  <a:lnTo>
                    <a:pt x="1642985" y="318347"/>
                  </a:lnTo>
                  <a:lnTo>
                    <a:pt x="1642985" y="341086"/>
                  </a:lnTo>
                  <a:lnTo>
                    <a:pt x="1810637" y="341086"/>
                  </a:lnTo>
                  <a:lnTo>
                    <a:pt x="1810637" y="341086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738169" y="2884643"/>
              <a:ext cx="1810637" cy="352455"/>
            </a:xfrm>
            <a:custGeom>
              <a:avLst/>
              <a:pathLst>
                <a:path w="1810637" h="352455">
                  <a:moveTo>
                    <a:pt x="0" y="0"/>
                  </a:moveTo>
                  <a:lnTo>
                    <a:pt x="737666" y="0"/>
                  </a:lnTo>
                  <a:lnTo>
                    <a:pt x="737666" y="11369"/>
                  </a:lnTo>
                  <a:lnTo>
                    <a:pt x="804727" y="11369"/>
                  </a:lnTo>
                  <a:lnTo>
                    <a:pt x="804727" y="22739"/>
                  </a:lnTo>
                  <a:lnTo>
                    <a:pt x="871788" y="22739"/>
                  </a:lnTo>
                  <a:lnTo>
                    <a:pt x="871788" y="34108"/>
                  </a:lnTo>
                  <a:lnTo>
                    <a:pt x="905318" y="34108"/>
                  </a:lnTo>
                  <a:lnTo>
                    <a:pt x="905318" y="56847"/>
                  </a:lnTo>
                  <a:lnTo>
                    <a:pt x="938848" y="56847"/>
                  </a:lnTo>
                  <a:lnTo>
                    <a:pt x="938848" y="68217"/>
                  </a:lnTo>
                  <a:lnTo>
                    <a:pt x="1005909" y="68217"/>
                  </a:lnTo>
                  <a:lnTo>
                    <a:pt x="1005909" y="79586"/>
                  </a:lnTo>
                  <a:lnTo>
                    <a:pt x="1039439" y="79586"/>
                  </a:lnTo>
                  <a:lnTo>
                    <a:pt x="1039439" y="113695"/>
                  </a:lnTo>
                  <a:lnTo>
                    <a:pt x="1072970" y="113695"/>
                  </a:lnTo>
                  <a:lnTo>
                    <a:pt x="1072970" y="125065"/>
                  </a:lnTo>
                  <a:lnTo>
                    <a:pt x="1106500" y="125065"/>
                  </a:lnTo>
                  <a:lnTo>
                    <a:pt x="1106500" y="181912"/>
                  </a:lnTo>
                  <a:lnTo>
                    <a:pt x="1140030" y="181912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07682" y="329716"/>
                  </a:lnTo>
                  <a:lnTo>
                    <a:pt x="1307682" y="341086"/>
                  </a:lnTo>
                  <a:lnTo>
                    <a:pt x="1710046" y="341086"/>
                  </a:lnTo>
                  <a:lnTo>
                    <a:pt x="1710046" y="352455"/>
                  </a:lnTo>
                  <a:lnTo>
                    <a:pt x="1810637" y="352455"/>
                  </a:lnTo>
                  <a:lnTo>
                    <a:pt x="1810637" y="35245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tx17"/>
            <p:cNvSpPr/>
            <p:nvPr/>
          </p:nvSpPr>
          <p:spPr>
            <a:xfrm>
              <a:off x="3475655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3475655" y="317099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3475655" y="318236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1" name="rc20"/>
            <p:cNvSpPr/>
            <p:nvPr/>
          </p:nvSpPr>
          <p:spPr>
            <a:xfrm>
              <a:off x="1738169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670904" y="1350023"/>
              <a:ext cx="1810637" cy="420673"/>
            </a:xfrm>
            <a:custGeom>
              <a:avLst/>
              <a:pathLst>
                <a:path w="1810637" h="420673">
                  <a:moveTo>
                    <a:pt x="0" y="0"/>
                  </a:moveTo>
                  <a:lnTo>
                    <a:pt x="0" y="0"/>
                  </a:lnTo>
                  <a:lnTo>
                    <a:pt x="0" y="11369"/>
                  </a:lnTo>
                  <a:lnTo>
                    <a:pt x="637076" y="11369"/>
                  </a:lnTo>
                  <a:lnTo>
                    <a:pt x="637076" y="22739"/>
                  </a:lnTo>
                  <a:lnTo>
                    <a:pt x="704136" y="22739"/>
                  </a:lnTo>
                  <a:lnTo>
                    <a:pt x="704136" y="34108"/>
                  </a:lnTo>
                  <a:lnTo>
                    <a:pt x="737666" y="34108"/>
                  </a:lnTo>
                  <a:lnTo>
                    <a:pt x="737666" y="45478"/>
                  </a:lnTo>
                  <a:lnTo>
                    <a:pt x="804727" y="45478"/>
                  </a:lnTo>
                  <a:lnTo>
                    <a:pt x="804727" y="56847"/>
                  </a:lnTo>
                  <a:lnTo>
                    <a:pt x="905318" y="56847"/>
                  </a:lnTo>
                  <a:lnTo>
                    <a:pt x="905318" y="79586"/>
                  </a:lnTo>
                  <a:lnTo>
                    <a:pt x="972379" y="79586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47804"/>
                  </a:lnTo>
                  <a:lnTo>
                    <a:pt x="1039439" y="147804"/>
                  </a:lnTo>
                  <a:lnTo>
                    <a:pt x="1039439" y="159173"/>
                  </a:lnTo>
                  <a:lnTo>
                    <a:pt x="1106500" y="159173"/>
                  </a:lnTo>
                  <a:lnTo>
                    <a:pt x="1106500" y="204651"/>
                  </a:lnTo>
                  <a:lnTo>
                    <a:pt x="1140030" y="204651"/>
                  </a:lnTo>
                  <a:lnTo>
                    <a:pt x="1140030" y="238760"/>
                  </a:lnTo>
                  <a:lnTo>
                    <a:pt x="1173561" y="238760"/>
                  </a:lnTo>
                  <a:lnTo>
                    <a:pt x="1173561" y="272869"/>
                  </a:lnTo>
                  <a:lnTo>
                    <a:pt x="1207091" y="272869"/>
                  </a:lnTo>
                  <a:lnTo>
                    <a:pt x="1207091" y="295608"/>
                  </a:lnTo>
                  <a:lnTo>
                    <a:pt x="1240621" y="295608"/>
                  </a:lnTo>
                  <a:lnTo>
                    <a:pt x="1240621" y="318347"/>
                  </a:lnTo>
                  <a:lnTo>
                    <a:pt x="1274152" y="318347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52455"/>
                  </a:lnTo>
                  <a:lnTo>
                    <a:pt x="1374742" y="352455"/>
                  </a:lnTo>
                  <a:lnTo>
                    <a:pt x="1374742" y="375195"/>
                  </a:lnTo>
                  <a:lnTo>
                    <a:pt x="1408273" y="375195"/>
                  </a:lnTo>
                  <a:lnTo>
                    <a:pt x="1408273" y="386564"/>
                  </a:lnTo>
                  <a:lnTo>
                    <a:pt x="1441803" y="386564"/>
                  </a:lnTo>
                  <a:lnTo>
                    <a:pt x="1441803" y="409303"/>
                  </a:lnTo>
                  <a:lnTo>
                    <a:pt x="1642985" y="409303"/>
                  </a:lnTo>
                  <a:lnTo>
                    <a:pt x="1642985" y="420673"/>
                  </a:lnTo>
                  <a:lnTo>
                    <a:pt x="1810637" y="420673"/>
                  </a:lnTo>
                  <a:lnTo>
                    <a:pt x="1810637" y="420673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670904" y="1350023"/>
              <a:ext cx="1810637" cy="409303"/>
            </a:xfrm>
            <a:custGeom>
              <a:avLst/>
              <a:pathLst>
                <a:path w="1810637" h="409303">
                  <a:moveTo>
                    <a:pt x="0" y="0"/>
                  </a:moveTo>
                  <a:lnTo>
                    <a:pt x="670606" y="0"/>
                  </a:lnTo>
                  <a:lnTo>
                    <a:pt x="670606" y="22739"/>
                  </a:lnTo>
                  <a:lnTo>
                    <a:pt x="804727" y="22739"/>
                  </a:lnTo>
                  <a:lnTo>
                    <a:pt x="804727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871788" y="45478"/>
                  </a:lnTo>
                  <a:lnTo>
                    <a:pt x="871788" y="90956"/>
                  </a:lnTo>
                  <a:lnTo>
                    <a:pt x="905318" y="90956"/>
                  </a:lnTo>
                  <a:lnTo>
                    <a:pt x="905318" y="136434"/>
                  </a:lnTo>
                  <a:lnTo>
                    <a:pt x="938848" y="136434"/>
                  </a:lnTo>
                  <a:lnTo>
                    <a:pt x="938848" y="159173"/>
                  </a:lnTo>
                  <a:lnTo>
                    <a:pt x="972379" y="159173"/>
                  </a:lnTo>
                  <a:lnTo>
                    <a:pt x="972379" y="204651"/>
                  </a:lnTo>
                  <a:lnTo>
                    <a:pt x="1005909" y="204651"/>
                  </a:lnTo>
                  <a:lnTo>
                    <a:pt x="1005909" y="250130"/>
                  </a:lnTo>
                  <a:lnTo>
                    <a:pt x="1039439" y="250130"/>
                  </a:lnTo>
                  <a:lnTo>
                    <a:pt x="1039439" y="284238"/>
                  </a:lnTo>
                  <a:lnTo>
                    <a:pt x="1072970" y="284238"/>
                  </a:lnTo>
                  <a:lnTo>
                    <a:pt x="1072970" y="295608"/>
                  </a:lnTo>
                  <a:lnTo>
                    <a:pt x="1106500" y="295608"/>
                  </a:lnTo>
                  <a:lnTo>
                    <a:pt x="1106500" y="318347"/>
                  </a:lnTo>
                  <a:lnTo>
                    <a:pt x="1140030" y="318347"/>
                  </a:lnTo>
                  <a:lnTo>
                    <a:pt x="1140030" y="329716"/>
                  </a:lnTo>
                  <a:lnTo>
                    <a:pt x="1173561" y="329716"/>
                  </a:lnTo>
                  <a:lnTo>
                    <a:pt x="1173561" y="352455"/>
                  </a:lnTo>
                  <a:lnTo>
                    <a:pt x="1207091" y="352455"/>
                  </a:lnTo>
                  <a:lnTo>
                    <a:pt x="1207091" y="363825"/>
                  </a:lnTo>
                  <a:lnTo>
                    <a:pt x="1240621" y="363825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341212" y="386564"/>
                  </a:lnTo>
                  <a:lnTo>
                    <a:pt x="1341212" y="397934"/>
                  </a:lnTo>
                  <a:lnTo>
                    <a:pt x="1441803" y="397934"/>
                  </a:lnTo>
                  <a:lnTo>
                    <a:pt x="1441803" y="409303"/>
                  </a:lnTo>
                  <a:lnTo>
                    <a:pt x="1810637" y="409303"/>
                  </a:lnTo>
                  <a:lnTo>
                    <a:pt x="1810637" y="409303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70904" y="135002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134121" y="0"/>
                  </a:lnTo>
                  <a:lnTo>
                    <a:pt x="134121" y="11369"/>
                  </a:lnTo>
                  <a:lnTo>
                    <a:pt x="234712" y="11369"/>
                  </a:lnTo>
                  <a:lnTo>
                    <a:pt x="234712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05318" y="45478"/>
                  </a:lnTo>
                  <a:lnTo>
                    <a:pt x="905318" y="68217"/>
                  </a:lnTo>
                  <a:lnTo>
                    <a:pt x="938848" y="68217"/>
                  </a:lnTo>
                  <a:lnTo>
                    <a:pt x="938848" y="90956"/>
                  </a:lnTo>
                  <a:lnTo>
                    <a:pt x="972379" y="90956"/>
                  </a:lnTo>
                  <a:lnTo>
                    <a:pt x="972379" y="125065"/>
                  </a:lnTo>
                  <a:lnTo>
                    <a:pt x="1005909" y="125065"/>
                  </a:lnTo>
                  <a:lnTo>
                    <a:pt x="1005909" y="193282"/>
                  </a:lnTo>
                  <a:lnTo>
                    <a:pt x="1039439" y="193282"/>
                  </a:lnTo>
                  <a:lnTo>
                    <a:pt x="1039439" y="216021"/>
                  </a:lnTo>
                  <a:lnTo>
                    <a:pt x="1072970" y="216021"/>
                  </a:lnTo>
                  <a:lnTo>
                    <a:pt x="1072970" y="238760"/>
                  </a:lnTo>
                  <a:lnTo>
                    <a:pt x="1106500" y="238760"/>
                  </a:lnTo>
                  <a:lnTo>
                    <a:pt x="1106500" y="272869"/>
                  </a:lnTo>
                  <a:lnTo>
                    <a:pt x="1140030" y="272869"/>
                  </a:lnTo>
                  <a:lnTo>
                    <a:pt x="1140030" y="295608"/>
                  </a:lnTo>
                  <a:lnTo>
                    <a:pt x="1173561" y="295608"/>
                  </a:lnTo>
                  <a:lnTo>
                    <a:pt x="1173561" y="329716"/>
                  </a:lnTo>
                  <a:lnTo>
                    <a:pt x="1207091" y="329716"/>
                  </a:lnTo>
                  <a:lnTo>
                    <a:pt x="1207091" y="341086"/>
                  </a:lnTo>
                  <a:lnTo>
                    <a:pt x="1240621" y="341086"/>
                  </a:lnTo>
                  <a:lnTo>
                    <a:pt x="1240621" y="375195"/>
                  </a:lnTo>
                  <a:lnTo>
                    <a:pt x="1274152" y="375195"/>
                  </a:lnTo>
                  <a:lnTo>
                    <a:pt x="1274152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tx25"/>
            <p:cNvSpPr/>
            <p:nvPr/>
          </p:nvSpPr>
          <p:spPr>
            <a:xfrm>
              <a:off x="5408390" y="171596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7" name="tx26"/>
            <p:cNvSpPr/>
            <p:nvPr/>
          </p:nvSpPr>
          <p:spPr>
            <a:xfrm>
              <a:off x="5408390" y="1704591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8" name="tx27"/>
            <p:cNvSpPr/>
            <p:nvPr/>
          </p:nvSpPr>
          <p:spPr>
            <a:xfrm>
              <a:off x="5408390" y="169322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29" name="rc28"/>
            <p:cNvSpPr/>
            <p:nvPr/>
          </p:nvSpPr>
          <p:spPr>
            <a:xfrm>
              <a:off x="3670904" y="131591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0" name="rc29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670904" y="2884643"/>
              <a:ext cx="1810637" cy="397934"/>
            </a:xfrm>
            <a:custGeom>
              <a:avLst/>
              <a:pathLst>
                <a:path w="1810637" h="397934">
                  <a:moveTo>
                    <a:pt x="0" y="0"/>
                  </a:moveTo>
                  <a:lnTo>
                    <a:pt x="905318" y="0"/>
                  </a:lnTo>
                  <a:lnTo>
                    <a:pt x="905318" y="11369"/>
                  </a:lnTo>
                  <a:lnTo>
                    <a:pt x="972379" y="11369"/>
                  </a:lnTo>
                  <a:lnTo>
                    <a:pt x="972379" y="34108"/>
                  </a:lnTo>
                  <a:lnTo>
                    <a:pt x="1005909" y="34108"/>
                  </a:lnTo>
                  <a:lnTo>
                    <a:pt x="1005909" y="90956"/>
                  </a:lnTo>
                  <a:lnTo>
                    <a:pt x="1039439" y="90956"/>
                  </a:lnTo>
                  <a:lnTo>
                    <a:pt x="1039439" y="147804"/>
                  </a:lnTo>
                  <a:lnTo>
                    <a:pt x="1072970" y="147804"/>
                  </a:lnTo>
                  <a:lnTo>
                    <a:pt x="1072970" y="193282"/>
                  </a:lnTo>
                  <a:lnTo>
                    <a:pt x="1106500" y="193282"/>
                  </a:lnTo>
                  <a:lnTo>
                    <a:pt x="1106500" y="204651"/>
                  </a:lnTo>
                  <a:lnTo>
                    <a:pt x="1173561" y="204651"/>
                  </a:lnTo>
                  <a:lnTo>
                    <a:pt x="1173561" y="238760"/>
                  </a:lnTo>
                  <a:lnTo>
                    <a:pt x="1207091" y="238760"/>
                  </a:lnTo>
                  <a:lnTo>
                    <a:pt x="1207091" y="284238"/>
                  </a:lnTo>
                  <a:lnTo>
                    <a:pt x="1240621" y="284238"/>
                  </a:lnTo>
                  <a:lnTo>
                    <a:pt x="1240621" y="295608"/>
                  </a:lnTo>
                  <a:lnTo>
                    <a:pt x="1274152" y="295608"/>
                  </a:lnTo>
                  <a:lnTo>
                    <a:pt x="1274152" y="329716"/>
                  </a:lnTo>
                  <a:lnTo>
                    <a:pt x="1341212" y="329716"/>
                  </a:lnTo>
                  <a:lnTo>
                    <a:pt x="1341212" y="341086"/>
                  </a:lnTo>
                  <a:lnTo>
                    <a:pt x="1508864" y="341086"/>
                  </a:lnTo>
                  <a:lnTo>
                    <a:pt x="1508864" y="363825"/>
                  </a:lnTo>
                  <a:lnTo>
                    <a:pt x="1542394" y="363825"/>
                  </a:lnTo>
                  <a:lnTo>
                    <a:pt x="1542394" y="375195"/>
                  </a:lnTo>
                  <a:lnTo>
                    <a:pt x="1575924" y="375195"/>
                  </a:lnTo>
                  <a:lnTo>
                    <a:pt x="1575924" y="386564"/>
                  </a:lnTo>
                  <a:lnTo>
                    <a:pt x="1609455" y="386564"/>
                  </a:lnTo>
                  <a:lnTo>
                    <a:pt x="1609455" y="397934"/>
                  </a:lnTo>
                  <a:lnTo>
                    <a:pt x="1810637" y="397934"/>
                  </a:lnTo>
                  <a:lnTo>
                    <a:pt x="1810637" y="397934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670904" y="2884643"/>
              <a:ext cx="1810637" cy="306977"/>
            </a:xfrm>
            <a:custGeom>
              <a:avLst/>
              <a:pathLst>
                <a:path w="1810637" h="306977">
                  <a:moveTo>
                    <a:pt x="0" y="0"/>
                  </a:moveTo>
                  <a:lnTo>
                    <a:pt x="871788" y="0"/>
                  </a:lnTo>
                  <a:lnTo>
                    <a:pt x="871788" y="22739"/>
                  </a:lnTo>
                  <a:lnTo>
                    <a:pt x="905318" y="22739"/>
                  </a:lnTo>
                  <a:lnTo>
                    <a:pt x="905318" y="34108"/>
                  </a:lnTo>
                  <a:lnTo>
                    <a:pt x="972379" y="34108"/>
                  </a:lnTo>
                  <a:lnTo>
                    <a:pt x="972379" y="90956"/>
                  </a:lnTo>
                  <a:lnTo>
                    <a:pt x="1005909" y="90956"/>
                  </a:lnTo>
                  <a:lnTo>
                    <a:pt x="1005909" y="102325"/>
                  </a:lnTo>
                  <a:lnTo>
                    <a:pt x="1106500" y="102325"/>
                  </a:lnTo>
                  <a:lnTo>
                    <a:pt x="1106500" y="113695"/>
                  </a:lnTo>
                  <a:lnTo>
                    <a:pt x="1140030" y="113695"/>
                  </a:lnTo>
                  <a:lnTo>
                    <a:pt x="1140030" y="159173"/>
                  </a:lnTo>
                  <a:lnTo>
                    <a:pt x="1173561" y="159173"/>
                  </a:lnTo>
                  <a:lnTo>
                    <a:pt x="1173561" y="216021"/>
                  </a:lnTo>
                  <a:lnTo>
                    <a:pt x="1207091" y="216021"/>
                  </a:lnTo>
                  <a:lnTo>
                    <a:pt x="1207091" y="238760"/>
                  </a:lnTo>
                  <a:lnTo>
                    <a:pt x="1240621" y="23876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72869"/>
                  </a:lnTo>
                  <a:lnTo>
                    <a:pt x="1307682" y="272869"/>
                  </a:lnTo>
                  <a:lnTo>
                    <a:pt x="1307682" y="284238"/>
                  </a:lnTo>
                  <a:lnTo>
                    <a:pt x="1575924" y="284238"/>
                  </a:lnTo>
                  <a:lnTo>
                    <a:pt x="1575924" y="295608"/>
                  </a:lnTo>
                  <a:lnTo>
                    <a:pt x="1710046" y="295608"/>
                  </a:lnTo>
                  <a:lnTo>
                    <a:pt x="1710046" y="306977"/>
                  </a:lnTo>
                  <a:lnTo>
                    <a:pt x="1810637" y="306977"/>
                  </a:lnTo>
                  <a:lnTo>
                    <a:pt x="1810637" y="306977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670904" y="2884643"/>
              <a:ext cx="1810637" cy="386564"/>
            </a:xfrm>
            <a:custGeom>
              <a:avLst/>
              <a:pathLst>
                <a:path w="1810637" h="386564">
                  <a:moveTo>
                    <a:pt x="0" y="0"/>
                  </a:moveTo>
                  <a:lnTo>
                    <a:pt x="637076" y="0"/>
                  </a:lnTo>
                  <a:lnTo>
                    <a:pt x="637076" y="11369"/>
                  </a:lnTo>
                  <a:lnTo>
                    <a:pt x="704136" y="11369"/>
                  </a:lnTo>
                  <a:lnTo>
                    <a:pt x="704136" y="22739"/>
                  </a:lnTo>
                  <a:lnTo>
                    <a:pt x="737666" y="22739"/>
                  </a:lnTo>
                  <a:lnTo>
                    <a:pt x="737666" y="34108"/>
                  </a:lnTo>
                  <a:lnTo>
                    <a:pt x="838257" y="34108"/>
                  </a:lnTo>
                  <a:lnTo>
                    <a:pt x="838257" y="45478"/>
                  </a:lnTo>
                  <a:lnTo>
                    <a:pt x="938848" y="45478"/>
                  </a:lnTo>
                  <a:lnTo>
                    <a:pt x="938848" y="56847"/>
                  </a:lnTo>
                  <a:lnTo>
                    <a:pt x="1005909" y="56847"/>
                  </a:lnTo>
                  <a:lnTo>
                    <a:pt x="1005909" y="68217"/>
                  </a:lnTo>
                  <a:lnTo>
                    <a:pt x="1039439" y="68217"/>
                  </a:lnTo>
                  <a:lnTo>
                    <a:pt x="1039439" y="125065"/>
                  </a:lnTo>
                  <a:lnTo>
                    <a:pt x="1106500" y="125065"/>
                  </a:lnTo>
                  <a:lnTo>
                    <a:pt x="1106500" y="136434"/>
                  </a:lnTo>
                  <a:lnTo>
                    <a:pt x="1140030" y="136434"/>
                  </a:lnTo>
                  <a:lnTo>
                    <a:pt x="1140030" y="170543"/>
                  </a:lnTo>
                  <a:lnTo>
                    <a:pt x="1173561" y="170543"/>
                  </a:lnTo>
                  <a:lnTo>
                    <a:pt x="1173561" y="227390"/>
                  </a:lnTo>
                  <a:lnTo>
                    <a:pt x="1207091" y="227390"/>
                  </a:lnTo>
                  <a:lnTo>
                    <a:pt x="1207091" y="250130"/>
                  </a:lnTo>
                  <a:lnTo>
                    <a:pt x="1240621" y="250130"/>
                  </a:lnTo>
                  <a:lnTo>
                    <a:pt x="1240621" y="261499"/>
                  </a:lnTo>
                  <a:lnTo>
                    <a:pt x="1274152" y="261499"/>
                  </a:lnTo>
                  <a:lnTo>
                    <a:pt x="1274152" y="295608"/>
                  </a:lnTo>
                  <a:lnTo>
                    <a:pt x="1307682" y="295608"/>
                  </a:lnTo>
                  <a:lnTo>
                    <a:pt x="1307682" y="341086"/>
                  </a:lnTo>
                  <a:lnTo>
                    <a:pt x="1341212" y="341086"/>
                  </a:lnTo>
                  <a:lnTo>
                    <a:pt x="1341212" y="352455"/>
                  </a:lnTo>
                  <a:lnTo>
                    <a:pt x="1408273" y="352455"/>
                  </a:lnTo>
                  <a:lnTo>
                    <a:pt x="1408273" y="363825"/>
                  </a:lnTo>
                  <a:lnTo>
                    <a:pt x="1609455" y="363825"/>
                  </a:lnTo>
                  <a:lnTo>
                    <a:pt x="1609455" y="375195"/>
                  </a:lnTo>
                  <a:lnTo>
                    <a:pt x="1810637" y="375195"/>
                  </a:lnTo>
                  <a:lnTo>
                    <a:pt x="1810637" y="386564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tx33"/>
            <p:cNvSpPr/>
            <p:nvPr/>
          </p:nvSpPr>
          <p:spPr>
            <a:xfrm>
              <a:off x="5408390" y="322784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5" name="tx34"/>
            <p:cNvSpPr/>
            <p:nvPr/>
          </p:nvSpPr>
          <p:spPr>
            <a:xfrm>
              <a:off x="5408390" y="313688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6" name="tx35"/>
            <p:cNvSpPr/>
            <p:nvPr/>
          </p:nvSpPr>
          <p:spPr>
            <a:xfrm>
              <a:off x="5408390" y="321647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37" name="rc36"/>
            <p:cNvSpPr/>
            <p:nvPr/>
          </p:nvSpPr>
          <p:spPr>
            <a:xfrm>
              <a:off x="3670904" y="2850534"/>
              <a:ext cx="1844167" cy="117106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38" name="rc37"/>
            <p:cNvSpPr/>
            <p:nvPr/>
          </p:nvSpPr>
          <p:spPr>
            <a:xfrm>
              <a:off x="1738169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tx38"/>
            <p:cNvSpPr/>
            <p:nvPr/>
          </p:nvSpPr>
          <p:spPr>
            <a:xfrm>
              <a:off x="2608058" y="2657304"/>
              <a:ext cx="10438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40" name="rc39"/>
            <p:cNvSpPr/>
            <p:nvPr/>
          </p:nvSpPr>
          <p:spPr>
            <a:xfrm>
              <a:off x="3670904" y="257554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tx40"/>
            <p:cNvSpPr/>
            <p:nvPr/>
          </p:nvSpPr>
          <p:spPr>
            <a:xfrm>
              <a:off x="4533953" y="2661193"/>
              <a:ext cx="118070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  <p:sp>
          <p:nvSpPr>
            <p:cNvPr id="42" name="rc41"/>
            <p:cNvSpPr/>
            <p:nvPr/>
          </p:nvSpPr>
          <p:spPr>
            <a:xfrm>
              <a:off x="1738169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tx42"/>
            <p:cNvSpPr/>
            <p:nvPr/>
          </p:nvSpPr>
          <p:spPr>
            <a:xfrm>
              <a:off x="2605211" y="1126573"/>
              <a:ext cx="11008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44" name="rc43"/>
            <p:cNvSpPr/>
            <p:nvPr/>
          </p:nvSpPr>
          <p:spPr>
            <a:xfrm>
              <a:off x="3670904" y="1040925"/>
              <a:ext cx="1844167" cy="274989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  <a:ln w="17246" cap="rnd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tx44"/>
            <p:cNvSpPr/>
            <p:nvPr/>
          </p:nvSpPr>
          <p:spPr>
            <a:xfrm>
              <a:off x="4538780" y="1126573"/>
              <a:ext cx="108416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1738169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816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93935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14053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3417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54289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74407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94526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14644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334762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354880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tx56"/>
            <p:cNvSpPr/>
            <p:nvPr/>
          </p:nvSpPr>
          <p:spPr>
            <a:xfrm>
              <a:off x="1692920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1894102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205003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225121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2452399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2653581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285476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3055945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325712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3458308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67" name="pl66"/>
            <p:cNvSpPr/>
            <p:nvPr/>
          </p:nvSpPr>
          <p:spPr>
            <a:xfrm>
              <a:off x="3670904" y="4021598"/>
              <a:ext cx="1844167" cy="0"/>
            </a:xfrm>
            <a:custGeom>
              <a:avLst/>
              <a:pathLst>
                <a:path w="1844167" h="0">
                  <a:moveTo>
                    <a:pt x="0" y="0"/>
                  </a:moveTo>
                  <a:lnTo>
                    <a:pt x="1844167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6709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387208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407326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4274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44756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467681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48779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507917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52803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54815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tx77"/>
            <p:cNvSpPr/>
            <p:nvPr/>
          </p:nvSpPr>
          <p:spPr>
            <a:xfrm>
              <a:off x="3625655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79" name="tx78"/>
            <p:cNvSpPr/>
            <p:nvPr/>
          </p:nvSpPr>
          <p:spPr>
            <a:xfrm>
              <a:off x="3826837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</a:t>
              </a:r>
            </a:p>
          </p:txBody>
        </p:sp>
        <p:sp>
          <p:nvSpPr>
            <p:cNvPr id="80" name="tx79"/>
            <p:cNvSpPr/>
            <p:nvPr/>
          </p:nvSpPr>
          <p:spPr>
            <a:xfrm>
              <a:off x="398277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1" name="tx80"/>
            <p:cNvSpPr/>
            <p:nvPr/>
          </p:nvSpPr>
          <p:spPr>
            <a:xfrm>
              <a:off x="418395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18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4385134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45863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478749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4988680" y="4099434"/>
              <a:ext cx="180994" cy="1055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42</a:t>
              </a:r>
            </a:p>
          </p:txBody>
        </p:sp>
        <p:sp>
          <p:nvSpPr>
            <p:cNvPr id="86" name="tx85"/>
            <p:cNvSpPr/>
            <p:nvPr/>
          </p:nvSpPr>
          <p:spPr>
            <a:xfrm>
              <a:off x="5189862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" name="tx86"/>
            <p:cNvSpPr/>
            <p:nvPr/>
          </p:nvSpPr>
          <p:spPr>
            <a:xfrm>
              <a:off x="539104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54</a:t>
              </a:r>
            </a:p>
          </p:txBody>
        </p:sp>
        <p:sp>
          <p:nvSpPr>
            <p:cNvPr id="88" name="pl87"/>
            <p:cNvSpPr/>
            <p:nvPr/>
          </p:nvSpPr>
          <p:spPr>
            <a:xfrm>
              <a:off x="1738169" y="131591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tx88"/>
            <p:cNvSpPr/>
            <p:nvPr/>
          </p:nvSpPr>
          <p:spPr>
            <a:xfrm>
              <a:off x="1432804" y="2431241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90" name="tx89"/>
            <p:cNvSpPr/>
            <p:nvPr/>
          </p:nvSpPr>
          <p:spPr>
            <a:xfrm>
              <a:off x="1342307" y="231754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91" name="tx90"/>
            <p:cNvSpPr/>
            <p:nvPr/>
          </p:nvSpPr>
          <p:spPr>
            <a:xfrm>
              <a:off x="1342307" y="220385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92" name="tx91"/>
            <p:cNvSpPr/>
            <p:nvPr/>
          </p:nvSpPr>
          <p:spPr>
            <a:xfrm>
              <a:off x="1342307" y="209015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93" name="tx92"/>
            <p:cNvSpPr/>
            <p:nvPr/>
          </p:nvSpPr>
          <p:spPr>
            <a:xfrm>
              <a:off x="1342307" y="197645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94" name="tx93"/>
            <p:cNvSpPr/>
            <p:nvPr/>
          </p:nvSpPr>
          <p:spPr>
            <a:xfrm>
              <a:off x="1342307" y="186276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95" name="tx94"/>
            <p:cNvSpPr/>
            <p:nvPr/>
          </p:nvSpPr>
          <p:spPr>
            <a:xfrm>
              <a:off x="1342307" y="174906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96" name="tx95"/>
            <p:cNvSpPr/>
            <p:nvPr/>
          </p:nvSpPr>
          <p:spPr>
            <a:xfrm>
              <a:off x="1342307" y="163537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1342307" y="152167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1342307" y="140798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251810" y="129428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00" name="pl99"/>
            <p:cNvSpPr/>
            <p:nvPr/>
          </p:nvSpPr>
          <p:spPr>
            <a:xfrm>
              <a:off x="1693885" y="24869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693885" y="237328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693885" y="225958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693885" y="214589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693885" y="203219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693885" y="191850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693885" y="180480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693885" y="169110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693885" y="157741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693885" y="146371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1693885" y="135002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1738169" y="2850534"/>
              <a:ext cx="0" cy="1171063"/>
            </a:xfrm>
            <a:custGeom>
              <a:avLst/>
              <a:pathLst>
                <a:path w="0" h="1171063">
                  <a:moveTo>
                    <a:pt x="0" y="117106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tx111"/>
            <p:cNvSpPr/>
            <p:nvPr/>
          </p:nvSpPr>
          <p:spPr>
            <a:xfrm>
              <a:off x="1432804" y="3965862"/>
              <a:ext cx="22565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1342307" y="3852166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1342307" y="3738471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1342307" y="3624775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1342307" y="3511080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342307" y="3397384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342307" y="3283689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342307" y="3169993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342307" y="3056298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342307" y="2942602"/>
              <a:ext cx="316150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828907"/>
              <a:ext cx="406648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123" name="pl122"/>
            <p:cNvSpPr/>
            <p:nvPr/>
          </p:nvSpPr>
          <p:spPr>
            <a:xfrm>
              <a:off x="1693885" y="402159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693885" y="3907902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1693885" y="379420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3885" y="368051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3885" y="3566816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3885" y="345312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3885" y="333942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3885" y="322572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3885" y="3112034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693885" y="299833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693885" y="288464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tx133"/>
            <p:cNvSpPr/>
            <p:nvPr/>
          </p:nvSpPr>
          <p:spPr>
            <a:xfrm>
              <a:off x="3444610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35" name="tx134"/>
            <p:cNvSpPr/>
            <p:nvPr/>
          </p:nvSpPr>
          <p:spPr>
            <a:xfrm rot="-5400000">
              <a:off x="60203" y="2582026"/>
              <a:ext cx="1973250" cy="173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36" name="rc135"/>
            <p:cNvSpPr/>
            <p:nvPr/>
          </p:nvSpPr>
          <p:spPr>
            <a:xfrm>
              <a:off x="5692207" y="1581072"/>
              <a:ext cx="582066" cy="2175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tx136"/>
            <p:cNvSpPr/>
            <p:nvPr/>
          </p:nvSpPr>
          <p:spPr>
            <a:xfrm>
              <a:off x="5692207" y="1590076"/>
              <a:ext cx="582066" cy="117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Tank.ID</a:t>
              </a:r>
            </a:p>
          </p:txBody>
        </p:sp>
        <p:sp>
          <p:nvSpPr>
            <p:cNvPr id="138" name="pl137"/>
            <p:cNvSpPr/>
            <p:nvPr/>
          </p:nvSpPr>
          <p:spPr>
            <a:xfrm>
              <a:off x="5708407" y="189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tx138"/>
            <p:cNvSpPr/>
            <p:nvPr/>
          </p:nvSpPr>
          <p:spPr>
            <a:xfrm>
              <a:off x="5700056" y="183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0" name="pl139"/>
            <p:cNvSpPr/>
            <p:nvPr/>
          </p:nvSpPr>
          <p:spPr>
            <a:xfrm>
              <a:off x="5708407" y="205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DE8C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tx140"/>
            <p:cNvSpPr/>
            <p:nvPr/>
          </p:nvSpPr>
          <p:spPr>
            <a:xfrm>
              <a:off x="5700056" y="200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DE8C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2" name="pl141"/>
            <p:cNvSpPr/>
            <p:nvPr/>
          </p:nvSpPr>
          <p:spPr>
            <a:xfrm>
              <a:off x="5708407" y="221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B79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tx142"/>
            <p:cNvSpPr/>
            <p:nvPr/>
          </p:nvSpPr>
          <p:spPr>
            <a:xfrm>
              <a:off x="5700056" y="216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B79F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4" name="pl143"/>
            <p:cNvSpPr/>
            <p:nvPr/>
          </p:nvSpPr>
          <p:spPr>
            <a:xfrm>
              <a:off x="5708407" y="237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5700056" y="232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6" name="pl145"/>
            <p:cNvSpPr/>
            <p:nvPr/>
          </p:nvSpPr>
          <p:spPr>
            <a:xfrm>
              <a:off x="5708407" y="254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tx146"/>
            <p:cNvSpPr/>
            <p:nvPr/>
          </p:nvSpPr>
          <p:spPr>
            <a:xfrm>
              <a:off x="5700056" y="248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48" name="pl147"/>
            <p:cNvSpPr/>
            <p:nvPr/>
          </p:nvSpPr>
          <p:spPr>
            <a:xfrm>
              <a:off x="5708407" y="270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C08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tx148"/>
            <p:cNvSpPr/>
            <p:nvPr/>
          </p:nvSpPr>
          <p:spPr>
            <a:xfrm>
              <a:off x="5700056" y="264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C08B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0" name="pl149"/>
            <p:cNvSpPr/>
            <p:nvPr/>
          </p:nvSpPr>
          <p:spPr>
            <a:xfrm>
              <a:off x="5708407" y="286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tx150"/>
            <p:cNvSpPr/>
            <p:nvPr/>
          </p:nvSpPr>
          <p:spPr>
            <a:xfrm>
              <a:off x="5700056" y="281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5708407" y="3027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00B4F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5700056" y="2972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4F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4" name="pl153"/>
            <p:cNvSpPr/>
            <p:nvPr/>
          </p:nvSpPr>
          <p:spPr>
            <a:xfrm>
              <a:off x="5708407" y="3189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tx154"/>
            <p:cNvSpPr/>
            <p:nvPr/>
          </p:nvSpPr>
          <p:spPr>
            <a:xfrm>
              <a:off x="5700056" y="3134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6" name="pl155"/>
            <p:cNvSpPr/>
            <p:nvPr/>
          </p:nvSpPr>
          <p:spPr>
            <a:xfrm>
              <a:off x="5708407" y="3351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tx156"/>
            <p:cNvSpPr/>
            <p:nvPr/>
          </p:nvSpPr>
          <p:spPr>
            <a:xfrm>
              <a:off x="5700056" y="3296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58" name="pl157"/>
            <p:cNvSpPr/>
            <p:nvPr/>
          </p:nvSpPr>
          <p:spPr>
            <a:xfrm>
              <a:off x="5708407" y="3513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564E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tx158"/>
            <p:cNvSpPr/>
            <p:nvPr/>
          </p:nvSpPr>
          <p:spPr>
            <a:xfrm>
              <a:off x="5700056" y="3458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564E3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0" name="pl159"/>
            <p:cNvSpPr/>
            <p:nvPr/>
          </p:nvSpPr>
          <p:spPr>
            <a:xfrm>
              <a:off x="5708407" y="3675440"/>
              <a:ext cx="129600" cy="0"/>
            </a:xfrm>
            <a:custGeom>
              <a:avLst/>
              <a:pathLst>
                <a:path w="129600" h="0">
                  <a:moveTo>
                    <a:pt x="0" y="0"/>
                  </a:moveTo>
                  <a:lnTo>
                    <a:pt x="129600" y="0"/>
                  </a:lnTo>
                </a:path>
              </a:pathLst>
            </a:custGeom>
            <a:ln w="27101" cap="flat">
              <a:solidFill>
                <a:srgbClr val="FF64B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tx160"/>
            <p:cNvSpPr/>
            <p:nvPr/>
          </p:nvSpPr>
          <p:spPr>
            <a:xfrm>
              <a:off x="5700056" y="3620705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F64B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62" name="tx161"/>
            <p:cNvSpPr/>
            <p:nvPr/>
          </p:nvSpPr>
          <p:spPr>
            <a:xfrm>
              <a:off x="5942775" y="183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</a:t>
              </a:r>
            </a:p>
          </p:txBody>
        </p:sp>
        <p:sp>
          <p:nvSpPr>
            <p:cNvPr id="163" name="tx162"/>
            <p:cNvSpPr/>
            <p:nvPr/>
          </p:nvSpPr>
          <p:spPr>
            <a:xfrm>
              <a:off x="5942775" y="1999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C11</a:t>
              </a:r>
            </a:p>
          </p:txBody>
        </p:sp>
        <p:sp>
          <p:nvSpPr>
            <p:cNvPr id="164" name="tx163"/>
            <p:cNvSpPr/>
            <p:nvPr/>
          </p:nvSpPr>
          <p:spPr>
            <a:xfrm>
              <a:off x="5942775" y="2161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C12</a:t>
              </a:r>
            </a:p>
          </p:txBody>
        </p:sp>
        <p:sp>
          <p:nvSpPr>
            <p:cNvPr id="165" name="tx164"/>
            <p:cNvSpPr/>
            <p:nvPr/>
          </p:nvSpPr>
          <p:spPr>
            <a:xfrm>
              <a:off x="5942775" y="2323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C14</a:t>
              </a:r>
            </a:p>
          </p:txBody>
        </p:sp>
        <p:sp>
          <p:nvSpPr>
            <p:cNvPr id="166" name="tx165"/>
            <p:cNvSpPr/>
            <p:nvPr/>
          </p:nvSpPr>
          <p:spPr>
            <a:xfrm>
              <a:off x="5942775" y="2485704"/>
              <a:ext cx="280312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C15</a:t>
              </a:r>
            </a:p>
          </p:txBody>
        </p:sp>
        <p:sp>
          <p:nvSpPr>
            <p:cNvPr id="167" name="tx166"/>
            <p:cNvSpPr/>
            <p:nvPr/>
          </p:nvSpPr>
          <p:spPr>
            <a:xfrm>
              <a:off x="5942775" y="264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C2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5942775" y="280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C3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5942775" y="2971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C4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5942775" y="3133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C5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5942775" y="3295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C6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5942775" y="3457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C8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942775" y="3619704"/>
              <a:ext cx="189815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C9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2025-04-06T20:39:00Z</dcterms:modified>
  <cp:category/>
</cp:coreProperties>
</file>