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04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575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10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633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162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91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6220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97499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3279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8082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0337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8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0339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868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398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456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7985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514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8572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2101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5631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0339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38688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3980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27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4456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985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514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85728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2101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5631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002895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32473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267764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30305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33834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73638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08929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4795126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4804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500954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194" name="rc19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6" name="rc19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2025-03-04T13:00:09Z</dcterms:modified>
  <cp:category/>
</cp:coreProperties>
</file>