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370862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748534"/>
              <a:ext cx="3708629" cy="0"/>
            </a:xfrm>
            <a:custGeom>
              <a:avLst/>
              <a:pathLst>
                <a:path w="3708629" h="0">
                  <a:moveTo>
                    <a:pt x="0" y="0"/>
                  </a:moveTo>
                  <a:lnTo>
                    <a:pt x="3708629" y="0"/>
                  </a:lnTo>
                  <a:lnTo>
                    <a:pt x="37086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3174603"/>
              <a:ext cx="3708629" cy="0"/>
            </a:xfrm>
            <a:custGeom>
              <a:avLst/>
              <a:pathLst>
                <a:path w="3708629" h="0">
                  <a:moveTo>
                    <a:pt x="0" y="0"/>
                  </a:moveTo>
                  <a:lnTo>
                    <a:pt x="3708629" y="0"/>
                  </a:lnTo>
                  <a:lnTo>
                    <a:pt x="37086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2600672"/>
              <a:ext cx="3708629" cy="0"/>
            </a:xfrm>
            <a:custGeom>
              <a:avLst/>
              <a:pathLst>
                <a:path w="3708629" h="0">
                  <a:moveTo>
                    <a:pt x="0" y="0"/>
                  </a:moveTo>
                  <a:lnTo>
                    <a:pt x="3708629" y="0"/>
                  </a:lnTo>
                  <a:lnTo>
                    <a:pt x="37086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8330" y="2026741"/>
              <a:ext cx="3708629" cy="0"/>
            </a:xfrm>
            <a:custGeom>
              <a:avLst/>
              <a:pathLst>
                <a:path w="3708629" h="0">
                  <a:moveTo>
                    <a:pt x="0" y="0"/>
                  </a:moveTo>
                  <a:lnTo>
                    <a:pt x="3708629" y="0"/>
                  </a:lnTo>
                  <a:lnTo>
                    <a:pt x="37086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28330" y="1452810"/>
              <a:ext cx="3708629" cy="0"/>
            </a:xfrm>
            <a:custGeom>
              <a:avLst/>
              <a:pathLst>
                <a:path w="3708629" h="0">
                  <a:moveTo>
                    <a:pt x="0" y="0"/>
                  </a:moveTo>
                  <a:lnTo>
                    <a:pt x="3708629" y="0"/>
                  </a:lnTo>
                  <a:lnTo>
                    <a:pt x="370862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081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529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651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77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6895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016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3138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6260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938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2503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5625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8747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28330" y="4035500"/>
              <a:ext cx="3708629" cy="0"/>
            </a:xfrm>
            <a:custGeom>
              <a:avLst/>
              <a:pathLst>
                <a:path w="3708629" h="0">
                  <a:moveTo>
                    <a:pt x="0" y="0"/>
                  </a:moveTo>
                  <a:lnTo>
                    <a:pt x="3708629" y="0"/>
                  </a:lnTo>
                  <a:lnTo>
                    <a:pt x="37086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28330" y="3461569"/>
              <a:ext cx="3708629" cy="0"/>
            </a:xfrm>
            <a:custGeom>
              <a:avLst/>
              <a:pathLst>
                <a:path w="3708629" h="0">
                  <a:moveTo>
                    <a:pt x="0" y="0"/>
                  </a:moveTo>
                  <a:lnTo>
                    <a:pt x="3708629" y="0"/>
                  </a:lnTo>
                  <a:lnTo>
                    <a:pt x="37086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2887637"/>
              <a:ext cx="3708629" cy="0"/>
            </a:xfrm>
            <a:custGeom>
              <a:avLst/>
              <a:pathLst>
                <a:path w="3708629" h="0">
                  <a:moveTo>
                    <a:pt x="0" y="0"/>
                  </a:moveTo>
                  <a:lnTo>
                    <a:pt x="3708629" y="0"/>
                  </a:lnTo>
                  <a:lnTo>
                    <a:pt x="37086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2313706"/>
              <a:ext cx="3708629" cy="0"/>
            </a:xfrm>
            <a:custGeom>
              <a:avLst/>
              <a:pathLst>
                <a:path w="3708629" h="0">
                  <a:moveTo>
                    <a:pt x="0" y="0"/>
                  </a:moveTo>
                  <a:lnTo>
                    <a:pt x="3708629" y="0"/>
                  </a:lnTo>
                  <a:lnTo>
                    <a:pt x="37086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1739775"/>
              <a:ext cx="3708629" cy="0"/>
            </a:xfrm>
            <a:custGeom>
              <a:avLst/>
              <a:pathLst>
                <a:path w="3708629" h="0">
                  <a:moveTo>
                    <a:pt x="0" y="0"/>
                  </a:moveTo>
                  <a:lnTo>
                    <a:pt x="3708629" y="0"/>
                  </a:lnTo>
                  <a:lnTo>
                    <a:pt x="37086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165844"/>
              <a:ext cx="3708629" cy="0"/>
            </a:xfrm>
            <a:custGeom>
              <a:avLst/>
              <a:pathLst>
                <a:path w="3708629" h="0">
                  <a:moveTo>
                    <a:pt x="0" y="0"/>
                  </a:moveTo>
                  <a:lnTo>
                    <a:pt x="3708629" y="0"/>
                  </a:lnTo>
                  <a:lnTo>
                    <a:pt x="370862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969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907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212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334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8456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1577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4699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7821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409429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40647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7186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50308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282645" y="2323803"/>
              <a:ext cx="1685740" cy="1670638"/>
            </a:xfrm>
            <a:custGeom>
              <a:avLst/>
              <a:pathLst>
                <a:path w="1685740" h="1670638">
                  <a:moveTo>
                    <a:pt x="0" y="1670638"/>
                  </a:moveTo>
                  <a:lnTo>
                    <a:pt x="187304" y="1525341"/>
                  </a:lnTo>
                  <a:lnTo>
                    <a:pt x="249739" y="1418221"/>
                  </a:lnTo>
                  <a:lnTo>
                    <a:pt x="312174" y="1267955"/>
                  </a:lnTo>
                  <a:lnTo>
                    <a:pt x="374609" y="1070741"/>
                  </a:lnTo>
                  <a:lnTo>
                    <a:pt x="437043" y="829416"/>
                  </a:lnTo>
                  <a:lnTo>
                    <a:pt x="499478" y="557838"/>
                  </a:lnTo>
                  <a:lnTo>
                    <a:pt x="561913" y="288542"/>
                  </a:lnTo>
                  <a:lnTo>
                    <a:pt x="624348" y="93631"/>
                  </a:lnTo>
                  <a:lnTo>
                    <a:pt x="686783" y="0"/>
                  </a:lnTo>
                  <a:lnTo>
                    <a:pt x="749218" y="669"/>
                  </a:lnTo>
                  <a:lnTo>
                    <a:pt x="811652" y="72378"/>
                  </a:lnTo>
                  <a:lnTo>
                    <a:pt x="874087" y="182005"/>
                  </a:lnTo>
                  <a:lnTo>
                    <a:pt x="998957" y="405443"/>
                  </a:lnTo>
                  <a:lnTo>
                    <a:pt x="1123827" y="559301"/>
                  </a:lnTo>
                  <a:lnTo>
                    <a:pt x="1248696" y="737991"/>
                  </a:lnTo>
                  <a:lnTo>
                    <a:pt x="1311131" y="860462"/>
                  </a:lnTo>
                  <a:lnTo>
                    <a:pt x="1373566" y="999282"/>
                  </a:lnTo>
                  <a:lnTo>
                    <a:pt x="1436001" y="1139929"/>
                  </a:lnTo>
                  <a:lnTo>
                    <a:pt x="1685740" y="153177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220210" y="1128901"/>
              <a:ext cx="1748175" cy="2841740"/>
            </a:xfrm>
            <a:custGeom>
              <a:avLst/>
              <a:pathLst>
                <a:path w="1748175" h="2841740">
                  <a:moveTo>
                    <a:pt x="0" y="2841740"/>
                  </a:moveTo>
                  <a:lnTo>
                    <a:pt x="62434" y="2777926"/>
                  </a:lnTo>
                  <a:lnTo>
                    <a:pt x="249739" y="2128575"/>
                  </a:lnTo>
                  <a:lnTo>
                    <a:pt x="312174" y="1633481"/>
                  </a:lnTo>
                  <a:lnTo>
                    <a:pt x="374609" y="1017145"/>
                  </a:lnTo>
                  <a:lnTo>
                    <a:pt x="437043" y="442570"/>
                  </a:lnTo>
                  <a:lnTo>
                    <a:pt x="499478" y="75768"/>
                  </a:lnTo>
                  <a:lnTo>
                    <a:pt x="561913" y="0"/>
                  </a:lnTo>
                  <a:lnTo>
                    <a:pt x="624348" y="219365"/>
                  </a:lnTo>
                  <a:lnTo>
                    <a:pt x="686783" y="626336"/>
                  </a:lnTo>
                  <a:lnTo>
                    <a:pt x="749218" y="1057806"/>
                  </a:lnTo>
                  <a:lnTo>
                    <a:pt x="811652" y="1426135"/>
                  </a:lnTo>
                  <a:lnTo>
                    <a:pt x="874087" y="1723290"/>
                  </a:lnTo>
                  <a:lnTo>
                    <a:pt x="1311131" y="2634564"/>
                  </a:lnTo>
                  <a:lnTo>
                    <a:pt x="1373566" y="2668253"/>
                  </a:lnTo>
                  <a:lnTo>
                    <a:pt x="1748175" y="2769556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032906" y="3085970"/>
              <a:ext cx="1935480" cy="861330"/>
            </a:xfrm>
            <a:custGeom>
              <a:avLst/>
              <a:pathLst>
                <a:path w="1935480" h="861330">
                  <a:moveTo>
                    <a:pt x="0" y="861330"/>
                  </a:moveTo>
                  <a:lnTo>
                    <a:pt x="187304" y="732631"/>
                  </a:lnTo>
                  <a:lnTo>
                    <a:pt x="249739" y="670398"/>
                  </a:lnTo>
                  <a:lnTo>
                    <a:pt x="374609" y="524660"/>
                  </a:lnTo>
                  <a:lnTo>
                    <a:pt x="499478" y="359309"/>
                  </a:lnTo>
                  <a:lnTo>
                    <a:pt x="561913" y="273961"/>
                  </a:lnTo>
                  <a:lnTo>
                    <a:pt x="624348" y="191754"/>
                  </a:lnTo>
                  <a:lnTo>
                    <a:pt x="686783" y="118374"/>
                  </a:lnTo>
                  <a:lnTo>
                    <a:pt x="749218" y="59880"/>
                  </a:lnTo>
                  <a:lnTo>
                    <a:pt x="811652" y="20293"/>
                  </a:lnTo>
                  <a:lnTo>
                    <a:pt x="874087" y="0"/>
                  </a:lnTo>
                  <a:lnTo>
                    <a:pt x="1061392" y="8083"/>
                  </a:lnTo>
                  <a:lnTo>
                    <a:pt x="1248696" y="11438"/>
                  </a:lnTo>
                  <a:lnTo>
                    <a:pt x="1311131" y="9263"/>
                  </a:lnTo>
                  <a:lnTo>
                    <a:pt x="1373566" y="15815"/>
                  </a:lnTo>
                  <a:lnTo>
                    <a:pt x="1436001" y="39151"/>
                  </a:lnTo>
                  <a:lnTo>
                    <a:pt x="1560870" y="143656"/>
                  </a:lnTo>
                  <a:lnTo>
                    <a:pt x="1623305" y="222324"/>
                  </a:lnTo>
                  <a:lnTo>
                    <a:pt x="1685740" y="311699"/>
                  </a:lnTo>
                  <a:lnTo>
                    <a:pt x="1935480" y="634513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83166" y="2445091"/>
              <a:ext cx="2185219" cy="1535385"/>
            </a:xfrm>
            <a:custGeom>
              <a:avLst/>
              <a:pathLst>
                <a:path w="2185219" h="1535385">
                  <a:moveTo>
                    <a:pt x="0" y="1521115"/>
                  </a:moveTo>
                  <a:lnTo>
                    <a:pt x="124869" y="1464015"/>
                  </a:lnTo>
                  <a:lnTo>
                    <a:pt x="187304" y="1421923"/>
                  </a:lnTo>
                  <a:lnTo>
                    <a:pt x="312174" y="1302026"/>
                  </a:lnTo>
                  <a:lnTo>
                    <a:pt x="499478" y="1005316"/>
                  </a:lnTo>
                  <a:lnTo>
                    <a:pt x="624348" y="716540"/>
                  </a:lnTo>
                  <a:lnTo>
                    <a:pt x="686783" y="553589"/>
                  </a:lnTo>
                  <a:lnTo>
                    <a:pt x="749218" y="391915"/>
                  </a:lnTo>
                  <a:lnTo>
                    <a:pt x="874087" y="118602"/>
                  </a:lnTo>
                  <a:lnTo>
                    <a:pt x="936522" y="36593"/>
                  </a:lnTo>
                  <a:lnTo>
                    <a:pt x="998957" y="0"/>
                  </a:lnTo>
                  <a:lnTo>
                    <a:pt x="1061392" y="9589"/>
                  </a:lnTo>
                  <a:lnTo>
                    <a:pt x="1123827" y="59742"/>
                  </a:lnTo>
                  <a:lnTo>
                    <a:pt x="1186261" y="141463"/>
                  </a:lnTo>
                  <a:lnTo>
                    <a:pt x="1311131" y="364790"/>
                  </a:lnTo>
                  <a:lnTo>
                    <a:pt x="1373566" y="496976"/>
                  </a:lnTo>
                  <a:lnTo>
                    <a:pt x="1436001" y="635658"/>
                  </a:lnTo>
                  <a:lnTo>
                    <a:pt x="1498436" y="775255"/>
                  </a:lnTo>
                  <a:lnTo>
                    <a:pt x="1873045" y="1377258"/>
                  </a:lnTo>
                  <a:lnTo>
                    <a:pt x="2185219" y="153538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845601" y="1900629"/>
              <a:ext cx="2122784" cy="2126524"/>
            </a:xfrm>
            <a:custGeom>
              <a:avLst/>
              <a:pathLst>
                <a:path w="2122784" h="2126524">
                  <a:moveTo>
                    <a:pt x="0" y="2066368"/>
                  </a:moveTo>
                  <a:lnTo>
                    <a:pt x="249739" y="1657112"/>
                  </a:lnTo>
                  <a:lnTo>
                    <a:pt x="312174" y="1392475"/>
                  </a:lnTo>
                  <a:lnTo>
                    <a:pt x="374609" y="1039690"/>
                  </a:lnTo>
                  <a:lnTo>
                    <a:pt x="437043" y="644557"/>
                  </a:lnTo>
                  <a:lnTo>
                    <a:pt x="499478" y="290619"/>
                  </a:lnTo>
                  <a:lnTo>
                    <a:pt x="561913" y="57432"/>
                  </a:lnTo>
                  <a:lnTo>
                    <a:pt x="624348" y="0"/>
                  </a:lnTo>
                  <a:lnTo>
                    <a:pt x="686783" y="91175"/>
                  </a:lnTo>
                  <a:lnTo>
                    <a:pt x="749218" y="271279"/>
                  </a:lnTo>
                  <a:lnTo>
                    <a:pt x="811652" y="484318"/>
                  </a:lnTo>
                  <a:lnTo>
                    <a:pt x="874087" y="697667"/>
                  </a:lnTo>
                  <a:lnTo>
                    <a:pt x="936522" y="898794"/>
                  </a:lnTo>
                  <a:lnTo>
                    <a:pt x="998957" y="1084356"/>
                  </a:lnTo>
                  <a:lnTo>
                    <a:pt x="1061392" y="1251582"/>
                  </a:lnTo>
                  <a:lnTo>
                    <a:pt x="1123827" y="1401578"/>
                  </a:lnTo>
                  <a:lnTo>
                    <a:pt x="1248696" y="1647361"/>
                  </a:lnTo>
                  <a:lnTo>
                    <a:pt x="1436001" y="1893182"/>
                  </a:lnTo>
                  <a:lnTo>
                    <a:pt x="2122784" y="2126524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846644" y="1958272"/>
              <a:ext cx="3121741" cy="2065016"/>
            </a:xfrm>
            <a:custGeom>
              <a:avLst/>
              <a:pathLst>
                <a:path w="3121741" h="2065016">
                  <a:moveTo>
                    <a:pt x="0" y="1919206"/>
                  </a:moveTo>
                  <a:lnTo>
                    <a:pt x="187304" y="1971129"/>
                  </a:lnTo>
                  <a:lnTo>
                    <a:pt x="1123827" y="1973619"/>
                  </a:lnTo>
                  <a:lnTo>
                    <a:pt x="1311131" y="1766739"/>
                  </a:lnTo>
                  <a:lnTo>
                    <a:pt x="1436001" y="1378611"/>
                  </a:lnTo>
                  <a:lnTo>
                    <a:pt x="1498436" y="1080015"/>
                  </a:lnTo>
                  <a:lnTo>
                    <a:pt x="1560870" y="687593"/>
                  </a:lnTo>
                  <a:lnTo>
                    <a:pt x="1623305" y="395830"/>
                  </a:lnTo>
                  <a:lnTo>
                    <a:pt x="1685740" y="130070"/>
                  </a:lnTo>
                  <a:lnTo>
                    <a:pt x="1748175" y="11593"/>
                  </a:lnTo>
                  <a:lnTo>
                    <a:pt x="1810610" y="0"/>
                  </a:lnTo>
                  <a:lnTo>
                    <a:pt x="1873045" y="43449"/>
                  </a:lnTo>
                  <a:lnTo>
                    <a:pt x="1935480" y="196313"/>
                  </a:lnTo>
                  <a:lnTo>
                    <a:pt x="1997914" y="365238"/>
                  </a:lnTo>
                  <a:lnTo>
                    <a:pt x="2060349" y="567959"/>
                  </a:lnTo>
                  <a:lnTo>
                    <a:pt x="2122784" y="790120"/>
                  </a:lnTo>
                  <a:lnTo>
                    <a:pt x="2747132" y="1984753"/>
                  </a:lnTo>
                  <a:lnTo>
                    <a:pt x="3121741" y="2065016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845601" y="2508595"/>
              <a:ext cx="2122784" cy="1515788"/>
            </a:xfrm>
            <a:custGeom>
              <a:avLst/>
              <a:pathLst>
                <a:path w="2122784" h="1515788">
                  <a:moveTo>
                    <a:pt x="0" y="1500100"/>
                  </a:moveTo>
                  <a:lnTo>
                    <a:pt x="374609" y="1294039"/>
                  </a:lnTo>
                  <a:lnTo>
                    <a:pt x="499478" y="1045039"/>
                  </a:lnTo>
                  <a:lnTo>
                    <a:pt x="561913" y="852009"/>
                  </a:lnTo>
                  <a:lnTo>
                    <a:pt x="624348" y="624090"/>
                  </a:lnTo>
                  <a:lnTo>
                    <a:pt x="686783" y="391221"/>
                  </a:lnTo>
                  <a:lnTo>
                    <a:pt x="749218" y="188959"/>
                  </a:lnTo>
                  <a:lnTo>
                    <a:pt x="811652" y="51163"/>
                  </a:lnTo>
                  <a:lnTo>
                    <a:pt x="874087" y="0"/>
                  </a:lnTo>
                  <a:lnTo>
                    <a:pt x="936522" y="37245"/>
                  </a:lnTo>
                  <a:lnTo>
                    <a:pt x="998957" y="144769"/>
                  </a:lnTo>
                  <a:lnTo>
                    <a:pt x="1061392" y="298820"/>
                  </a:lnTo>
                  <a:lnTo>
                    <a:pt x="1186261" y="652950"/>
                  </a:lnTo>
                  <a:lnTo>
                    <a:pt x="1311131" y="948428"/>
                  </a:lnTo>
                  <a:lnTo>
                    <a:pt x="1498436" y="1253493"/>
                  </a:lnTo>
                  <a:lnTo>
                    <a:pt x="2122784" y="1515788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3282645" y="2587969"/>
              <a:ext cx="1685740" cy="1379550"/>
            </a:xfrm>
            <a:custGeom>
              <a:avLst/>
              <a:pathLst>
                <a:path w="1685740" h="1379550">
                  <a:moveTo>
                    <a:pt x="0" y="1379550"/>
                  </a:moveTo>
                  <a:lnTo>
                    <a:pt x="62434" y="1332288"/>
                  </a:lnTo>
                  <a:lnTo>
                    <a:pt x="124869" y="1257395"/>
                  </a:lnTo>
                  <a:lnTo>
                    <a:pt x="187304" y="1147065"/>
                  </a:lnTo>
                  <a:lnTo>
                    <a:pt x="249739" y="996610"/>
                  </a:lnTo>
                  <a:lnTo>
                    <a:pt x="374609" y="586444"/>
                  </a:lnTo>
                  <a:lnTo>
                    <a:pt x="437043" y="354296"/>
                  </a:lnTo>
                  <a:lnTo>
                    <a:pt x="499478" y="148472"/>
                  </a:lnTo>
                  <a:lnTo>
                    <a:pt x="561913" y="23630"/>
                  </a:lnTo>
                  <a:lnTo>
                    <a:pt x="624348" y="0"/>
                  </a:lnTo>
                  <a:lnTo>
                    <a:pt x="686783" y="53549"/>
                  </a:lnTo>
                  <a:lnTo>
                    <a:pt x="749218" y="157255"/>
                  </a:lnTo>
                  <a:lnTo>
                    <a:pt x="811652" y="276407"/>
                  </a:lnTo>
                  <a:lnTo>
                    <a:pt x="874087" y="389953"/>
                  </a:lnTo>
                  <a:lnTo>
                    <a:pt x="998957" y="576366"/>
                  </a:lnTo>
                  <a:lnTo>
                    <a:pt x="1123827" y="723960"/>
                  </a:lnTo>
                  <a:lnTo>
                    <a:pt x="1311131" y="975912"/>
                  </a:lnTo>
                  <a:lnTo>
                    <a:pt x="1373566" y="1059444"/>
                  </a:lnTo>
                  <a:lnTo>
                    <a:pt x="1685740" y="134822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970471" y="2025986"/>
              <a:ext cx="1997914" cy="1980876"/>
            </a:xfrm>
            <a:custGeom>
              <a:avLst/>
              <a:pathLst>
                <a:path w="1997914" h="1980876">
                  <a:moveTo>
                    <a:pt x="0" y="1954820"/>
                  </a:moveTo>
                  <a:lnTo>
                    <a:pt x="124869" y="1874034"/>
                  </a:lnTo>
                  <a:lnTo>
                    <a:pt x="249739" y="1701682"/>
                  </a:lnTo>
                  <a:lnTo>
                    <a:pt x="312174" y="1567760"/>
                  </a:lnTo>
                  <a:lnTo>
                    <a:pt x="374609" y="1399137"/>
                  </a:lnTo>
                  <a:lnTo>
                    <a:pt x="499478" y="950625"/>
                  </a:lnTo>
                  <a:lnTo>
                    <a:pt x="561913" y="671898"/>
                  </a:lnTo>
                  <a:lnTo>
                    <a:pt x="624348" y="382533"/>
                  </a:lnTo>
                  <a:lnTo>
                    <a:pt x="686783" y="135172"/>
                  </a:lnTo>
                  <a:lnTo>
                    <a:pt x="749218" y="0"/>
                  </a:lnTo>
                  <a:lnTo>
                    <a:pt x="811652" y="17110"/>
                  </a:lnTo>
                  <a:lnTo>
                    <a:pt x="874087" y="160201"/>
                  </a:lnTo>
                  <a:lnTo>
                    <a:pt x="936522" y="373057"/>
                  </a:lnTo>
                  <a:lnTo>
                    <a:pt x="998957" y="608127"/>
                  </a:lnTo>
                  <a:lnTo>
                    <a:pt x="1061392" y="832906"/>
                  </a:lnTo>
                  <a:lnTo>
                    <a:pt x="1810610" y="1942915"/>
                  </a:lnTo>
                  <a:lnTo>
                    <a:pt x="1997914" y="1980876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82645" y="1594492"/>
              <a:ext cx="1685740" cy="2406522"/>
            </a:xfrm>
            <a:custGeom>
              <a:avLst/>
              <a:pathLst>
                <a:path w="1685740" h="2406522">
                  <a:moveTo>
                    <a:pt x="0" y="2386628"/>
                  </a:moveTo>
                  <a:lnTo>
                    <a:pt x="124869" y="1802544"/>
                  </a:lnTo>
                  <a:lnTo>
                    <a:pt x="187304" y="952653"/>
                  </a:lnTo>
                  <a:lnTo>
                    <a:pt x="249739" y="153108"/>
                  </a:lnTo>
                  <a:lnTo>
                    <a:pt x="312174" y="0"/>
                  </a:lnTo>
                  <a:lnTo>
                    <a:pt x="374609" y="297626"/>
                  </a:lnTo>
                  <a:lnTo>
                    <a:pt x="499478" y="774138"/>
                  </a:lnTo>
                  <a:lnTo>
                    <a:pt x="561913" y="845535"/>
                  </a:lnTo>
                  <a:lnTo>
                    <a:pt x="624348" y="1005946"/>
                  </a:lnTo>
                  <a:lnTo>
                    <a:pt x="686783" y="1215542"/>
                  </a:lnTo>
                  <a:lnTo>
                    <a:pt x="811652" y="1680250"/>
                  </a:lnTo>
                  <a:lnTo>
                    <a:pt x="1123827" y="1953234"/>
                  </a:lnTo>
                  <a:lnTo>
                    <a:pt x="1186261" y="1925242"/>
                  </a:lnTo>
                  <a:lnTo>
                    <a:pt x="1248696" y="1923802"/>
                  </a:lnTo>
                  <a:lnTo>
                    <a:pt x="1311131" y="1975103"/>
                  </a:lnTo>
                  <a:lnTo>
                    <a:pt x="1685740" y="2406522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220210" y="2534577"/>
              <a:ext cx="1748175" cy="1455903"/>
            </a:xfrm>
            <a:custGeom>
              <a:avLst/>
              <a:pathLst>
                <a:path w="1748175" h="1455903">
                  <a:moveTo>
                    <a:pt x="0" y="1399050"/>
                  </a:moveTo>
                  <a:lnTo>
                    <a:pt x="62434" y="1321816"/>
                  </a:lnTo>
                  <a:lnTo>
                    <a:pt x="187304" y="1033282"/>
                  </a:lnTo>
                  <a:lnTo>
                    <a:pt x="249739" y="843381"/>
                  </a:lnTo>
                  <a:lnTo>
                    <a:pt x="437043" y="280572"/>
                  </a:lnTo>
                  <a:lnTo>
                    <a:pt x="499478" y="106201"/>
                  </a:lnTo>
                  <a:lnTo>
                    <a:pt x="561913" y="0"/>
                  </a:lnTo>
                  <a:lnTo>
                    <a:pt x="624348" y="15318"/>
                  </a:lnTo>
                  <a:lnTo>
                    <a:pt x="686783" y="135644"/>
                  </a:lnTo>
                  <a:lnTo>
                    <a:pt x="749218" y="313305"/>
                  </a:lnTo>
                  <a:lnTo>
                    <a:pt x="811652" y="504151"/>
                  </a:lnTo>
                  <a:lnTo>
                    <a:pt x="1311131" y="1335275"/>
                  </a:lnTo>
                  <a:lnTo>
                    <a:pt x="1560870" y="1421264"/>
                  </a:lnTo>
                  <a:lnTo>
                    <a:pt x="1748175" y="1455903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783166" y="2413789"/>
              <a:ext cx="2185219" cy="1562255"/>
            </a:xfrm>
            <a:custGeom>
              <a:avLst/>
              <a:pathLst>
                <a:path w="2185219" h="1562255">
                  <a:moveTo>
                    <a:pt x="0" y="1562255"/>
                  </a:moveTo>
                  <a:lnTo>
                    <a:pt x="124869" y="1521145"/>
                  </a:lnTo>
                  <a:lnTo>
                    <a:pt x="187304" y="1492270"/>
                  </a:lnTo>
                  <a:lnTo>
                    <a:pt x="374609" y="1358473"/>
                  </a:lnTo>
                  <a:lnTo>
                    <a:pt x="561913" y="1108147"/>
                  </a:lnTo>
                  <a:lnTo>
                    <a:pt x="686783" y="837156"/>
                  </a:lnTo>
                  <a:lnTo>
                    <a:pt x="749218" y="671465"/>
                  </a:lnTo>
                  <a:lnTo>
                    <a:pt x="874087" y="326477"/>
                  </a:lnTo>
                  <a:lnTo>
                    <a:pt x="936522" y="171584"/>
                  </a:lnTo>
                  <a:lnTo>
                    <a:pt x="998957" y="56508"/>
                  </a:lnTo>
                  <a:lnTo>
                    <a:pt x="1061392" y="0"/>
                  </a:lnTo>
                  <a:lnTo>
                    <a:pt x="1123827" y="6994"/>
                  </a:lnTo>
                  <a:lnTo>
                    <a:pt x="1186261" y="74741"/>
                  </a:lnTo>
                  <a:lnTo>
                    <a:pt x="1248696" y="196055"/>
                  </a:lnTo>
                  <a:lnTo>
                    <a:pt x="1311131" y="357633"/>
                  </a:lnTo>
                  <a:lnTo>
                    <a:pt x="1436001" y="708847"/>
                  </a:lnTo>
                  <a:lnTo>
                    <a:pt x="1810610" y="1336155"/>
                  </a:lnTo>
                  <a:lnTo>
                    <a:pt x="2185219" y="1521121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758340" y="3941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883210" y="38842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945645" y="38421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070515" y="37222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257819" y="34255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382689" y="31368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445124" y="29738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507558" y="28121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632428" y="2538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694863" y="245685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757298" y="24202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819733" y="24298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882168" y="24800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944602" y="256172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069472" y="27850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131907" y="29172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194342" y="30559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256777" y="31955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631386" y="3797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943560" y="395565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821818" y="385265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09122" y="390457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45645" y="390706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132949" y="370018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257819" y="331205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20254" y="301346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82689" y="262103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45124" y="232927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7558" y="206351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9993" y="194503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2428" y="193344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94863" y="197689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57298" y="212975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19733" y="229868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882168" y="250140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44602" y="2723566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568951" y="391819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943560" y="3998462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758340" y="395121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883210" y="391010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945645" y="388123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32949" y="374743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320254" y="349711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445124" y="322611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07558" y="306042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32428" y="271544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694863" y="256054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757298" y="244547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819733" y="238896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882168" y="239595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944602" y="246370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007037" y="258501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069472" y="274659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194342" y="309781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568951" y="372511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943560" y="391008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820775" y="39421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070515" y="35329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132949" y="3268279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195384" y="291549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257819" y="25203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20254" y="216642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382689" y="193323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45124" y="187580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507558" y="196697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69993" y="214708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632428" y="236012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94863" y="25734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757298" y="27745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819733" y="29601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882168" y="31273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944602" y="327738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069472" y="352316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256777" y="376898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943560" y="40023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820775" y="39838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195384" y="377780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320254" y="3528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382689" y="3335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445124" y="310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507558" y="28749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569993" y="26727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632428" y="253493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694863" y="24837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757298" y="25210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819733" y="26285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882168" y="278259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007037" y="31367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131907" y="34321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319211" y="37372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943560" y="39995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945645" y="395598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70515" y="387519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195384" y="370284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257819" y="356892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320254" y="340029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445124" y="295178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507558" y="2673059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569993" y="238369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632428" y="213633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694863" y="200116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3757298" y="201827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819733" y="216136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882168" y="237421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44602" y="260928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007037" y="28340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56255" y="394407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943560" y="398203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08080" y="392247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195384" y="379377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257819" y="373154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382689" y="358580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507558" y="342045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569993" y="333510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632428" y="325289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694863" y="317951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757298" y="312102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819733" y="308143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882168" y="306114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69472" y="306922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256777" y="307258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319211" y="307040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381646" y="307695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444081" y="3100295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568951" y="320480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631386" y="328346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693820" y="337284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943560" y="369565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195384" y="394581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257819" y="388200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445124" y="323265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507558" y="2737557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569993" y="212122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632428" y="154664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694863" y="117984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757298" y="11040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3819733" y="13234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3882168" y="173041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3944602" y="216188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007037" y="253021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069472" y="282736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506516" y="373863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568951" y="3772328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943560" y="387363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3195384" y="390880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3257819" y="383156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3382689" y="354303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3445124" y="335313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3632428" y="279032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3694863" y="261595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3757298" y="250975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3819733" y="252507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3882168" y="264539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3944602" y="282305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007037" y="301390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506516" y="384502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756255" y="39310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943560" y="396565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3257819" y="39562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3382689" y="33722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3445124" y="25223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3507558" y="1722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3569993" y="15696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3632428" y="186729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3757298" y="23438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3819733" y="24152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3882168" y="25756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3944602" y="278520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069472" y="32499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381646" y="35229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444081" y="349490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506516" y="349346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568951" y="354476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943560" y="39761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3257819" y="3969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445124" y="38243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507558" y="37171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569993" y="35669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632428" y="33697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694863" y="31283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757298" y="28568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819733" y="2587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882168" y="23926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944602" y="22989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007037" y="22996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069472" y="23713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131907" y="2480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4256777" y="2704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4381646" y="285827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4506516" y="30369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568951" y="31594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631386" y="32982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693820" y="343890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943560" y="383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3257819" y="394269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3320254" y="389543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3382689" y="382053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3445124" y="371020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3507558" y="355975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3632428" y="314958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3694863" y="291744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3757298" y="271161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3819733" y="25867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3882168" y="256314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3944602" y="261669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4007037" y="2720398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4069472" y="283955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4131907" y="295309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4256777" y="313950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4381646" y="328710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4568951" y="353905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4631386" y="3622587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4943560" y="391136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tx266"/>
            <p:cNvSpPr/>
            <p:nvPr/>
          </p:nvSpPr>
          <p:spPr>
            <a:xfrm>
              <a:off x="1148183" y="399380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8" name="tx267"/>
            <p:cNvSpPr/>
            <p:nvPr/>
          </p:nvSpPr>
          <p:spPr>
            <a:xfrm>
              <a:off x="1148183" y="341987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9" name="tx268"/>
            <p:cNvSpPr/>
            <p:nvPr/>
          </p:nvSpPr>
          <p:spPr>
            <a:xfrm>
              <a:off x="1148183" y="284594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70" name="tx269"/>
            <p:cNvSpPr/>
            <p:nvPr/>
          </p:nvSpPr>
          <p:spPr>
            <a:xfrm>
              <a:off x="1148183" y="227196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71" name="tx270"/>
            <p:cNvSpPr/>
            <p:nvPr/>
          </p:nvSpPr>
          <p:spPr>
            <a:xfrm>
              <a:off x="1148183" y="169808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0.04</a:t>
              </a:r>
            </a:p>
          </p:txBody>
        </p:sp>
        <p:sp>
          <p:nvSpPr>
            <p:cNvPr id="272" name="tx271"/>
            <p:cNvSpPr/>
            <p:nvPr/>
          </p:nvSpPr>
          <p:spPr>
            <a:xfrm>
              <a:off x="1148183" y="11241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0.05</a:t>
              </a:r>
            </a:p>
          </p:txBody>
        </p:sp>
        <p:sp>
          <p:nvSpPr>
            <p:cNvPr id="273" name="pl272"/>
            <p:cNvSpPr/>
            <p:nvPr/>
          </p:nvSpPr>
          <p:spPr>
            <a:xfrm>
              <a:off x="1393536" y="4035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393536" y="346156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393536" y="2887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393536" y="23137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393536" y="17397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393536" y="11658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5969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90907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22125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5334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84560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15777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46995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7821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09429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440647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71864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50308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tx290"/>
            <p:cNvSpPr/>
            <p:nvPr/>
          </p:nvSpPr>
          <p:spPr>
            <a:xfrm>
              <a:off x="1565827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1878001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215909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24712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27834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3095620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3407794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371996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403214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4344317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301" name="tx300"/>
            <p:cNvSpPr/>
            <p:nvPr/>
          </p:nvSpPr>
          <p:spPr>
            <a:xfrm>
              <a:off x="465649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302" name="tx301"/>
            <p:cNvSpPr/>
            <p:nvPr/>
          </p:nvSpPr>
          <p:spPr>
            <a:xfrm>
              <a:off x="4968665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303" name="tx302"/>
            <p:cNvSpPr/>
            <p:nvPr/>
          </p:nvSpPr>
          <p:spPr>
            <a:xfrm>
              <a:off x="263035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304" name="tx303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305" name="rc304"/>
            <p:cNvSpPr/>
            <p:nvPr/>
          </p:nvSpPr>
          <p:spPr>
            <a:xfrm>
              <a:off x="5276138" y="1092208"/>
              <a:ext cx="1055072" cy="29716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tx305"/>
            <p:cNvSpPr/>
            <p:nvPr/>
          </p:nvSpPr>
          <p:spPr>
            <a:xfrm>
              <a:off x="5345727" y="1156715"/>
              <a:ext cx="915894" cy="11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Trt.ID, Tank.ID</a:t>
              </a:r>
            </a:p>
          </p:txBody>
        </p:sp>
        <p:sp>
          <p:nvSpPr>
            <p:cNvPr id="307" name="rc306"/>
            <p:cNvSpPr/>
            <p:nvPr/>
          </p:nvSpPr>
          <p:spPr>
            <a:xfrm>
              <a:off x="5345727" y="136078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367673" y="147051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430629" y="14456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345727" y="158024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367673" y="168997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430629" y="166514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345727" y="179969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367673" y="19094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430629" y="188460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5345727" y="201915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5367673" y="21288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5430629" y="21040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534572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5367673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5430629" y="2323512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534572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5367673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5430629" y="254296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534572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5367673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543062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534572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5367673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5430629" y="298188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5345727" y="311643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5367673" y="3226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5430629" y="32013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5345727" y="333589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5367673" y="3445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5430629" y="342079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5345727" y="3555346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5367673" y="3665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5430629" y="364024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5345727" y="3774802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5367673" y="3884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5430629" y="385970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tx342"/>
            <p:cNvSpPr/>
            <p:nvPr/>
          </p:nvSpPr>
          <p:spPr>
            <a:xfrm>
              <a:off x="5634772" y="1413324"/>
              <a:ext cx="341664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A, C14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5634772" y="1632780"/>
              <a:ext cx="279509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A, C2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5634772" y="1852236"/>
              <a:ext cx="279509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A, C9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5634772" y="2071692"/>
              <a:ext cx="279509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B, C1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5634772" y="2291148"/>
              <a:ext cx="341664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B, C11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5634772" y="2510604"/>
              <a:ext cx="279509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B, C6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5634772" y="2730060"/>
              <a:ext cx="347831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C, C12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5634772" y="2949516"/>
              <a:ext cx="347831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C, C15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5634772" y="3168972"/>
              <a:ext cx="285675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C, C3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5634772" y="3388428"/>
              <a:ext cx="285675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D, C4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5634772" y="3607884"/>
              <a:ext cx="285675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D, C5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5634772" y="3827340"/>
              <a:ext cx="285675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2025-03-04T17:49:12Z</dcterms:modified>
  <cp:category/>
</cp:coreProperties>
</file>