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61154" y="983989"/>
              <a:ext cx="4200976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61154" y="3581668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61154" y="2668788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61154" y="1755907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1066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79355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0764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3593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6422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92513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320802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4909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77381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405670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33960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62249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90538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518828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547117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61262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461154" y="4038109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61154" y="3125228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461154" y="2212348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461154" y="1299467"/>
              <a:ext cx="4200976" cy="0"/>
            </a:xfrm>
            <a:custGeom>
              <a:avLst/>
              <a:pathLst>
                <a:path w="4200976" h="0">
                  <a:moveTo>
                    <a:pt x="0" y="0"/>
                  </a:moveTo>
                  <a:lnTo>
                    <a:pt x="4200976" y="0"/>
                  </a:lnTo>
                  <a:lnTo>
                    <a:pt x="4200976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6521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9350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221789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5007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7836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3066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334947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363236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391526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41981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448104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476394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504683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532973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2465428" y="1287576"/>
              <a:ext cx="2864302" cy="2736199"/>
            </a:xfrm>
            <a:custGeom>
              <a:avLst/>
              <a:pathLst>
                <a:path w="2864302" h="2736199">
                  <a:moveTo>
                    <a:pt x="0" y="2736199"/>
                  </a:moveTo>
                  <a:lnTo>
                    <a:pt x="919405" y="2301162"/>
                  </a:lnTo>
                  <a:lnTo>
                    <a:pt x="1060852" y="2139670"/>
                  </a:lnTo>
                  <a:lnTo>
                    <a:pt x="1166937" y="1981961"/>
                  </a:lnTo>
                  <a:lnTo>
                    <a:pt x="1273023" y="1677668"/>
                  </a:lnTo>
                  <a:lnTo>
                    <a:pt x="1343746" y="1365577"/>
                  </a:lnTo>
                  <a:lnTo>
                    <a:pt x="1414470" y="979728"/>
                  </a:lnTo>
                  <a:lnTo>
                    <a:pt x="1485193" y="603313"/>
                  </a:lnTo>
                  <a:lnTo>
                    <a:pt x="1555917" y="262478"/>
                  </a:lnTo>
                  <a:lnTo>
                    <a:pt x="1626640" y="0"/>
                  </a:lnTo>
                  <a:lnTo>
                    <a:pt x="1697364" y="7769"/>
                  </a:lnTo>
                  <a:lnTo>
                    <a:pt x="1768087" y="256870"/>
                  </a:lnTo>
                  <a:lnTo>
                    <a:pt x="1838811" y="603392"/>
                  </a:lnTo>
                  <a:lnTo>
                    <a:pt x="1909534" y="951912"/>
                  </a:lnTo>
                  <a:lnTo>
                    <a:pt x="1980258" y="1230962"/>
                  </a:lnTo>
                  <a:lnTo>
                    <a:pt x="2050981" y="1434639"/>
                  </a:lnTo>
                  <a:lnTo>
                    <a:pt x="2157067" y="1576174"/>
                  </a:lnTo>
                  <a:lnTo>
                    <a:pt x="2263152" y="1515489"/>
                  </a:lnTo>
                  <a:lnTo>
                    <a:pt x="2333875" y="1420300"/>
                  </a:lnTo>
                  <a:lnTo>
                    <a:pt x="2404599" y="1330334"/>
                  </a:lnTo>
                  <a:lnTo>
                    <a:pt x="2475322" y="1288598"/>
                  </a:lnTo>
                  <a:lnTo>
                    <a:pt x="2546046" y="1404169"/>
                  </a:lnTo>
                  <a:lnTo>
                    <a:pt x="2616769" y="1628083"/>
                  </a:lnTo>
                  <a:lnTo>
                    <a:pt x="2687493" y="1898865"/>
                  </a:lnTo>
                  <a:lnTo>
                    <a:pt x="2864302" y="243611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793555" y="1128778"/>
              <a:ext cx="3500813" cy="2870829"/>
            </a:xfrm>
            <a:custGeom>
              <a:avLst/>
              <a:pathLst>
                <a:path w="3500813" h="2870829">
                  <a:moveTo>
                    <a:pt x="0" y="2849024"/>
                  </a:moveTo>
                  <a:lnTo>
                    <a:pt x="247532" y="2856321"/>
                  </a:lnTo>
                  <a:lnTo>
                    <a:pt x="777958" y="2843488"/>
                  </a:lnTo>
                  <a:lnTo>
                    <a:pt x="1237661" y="2644885"/>
                  </a:lnTo>
                  <a:lnTo>
                    <a:pt x="1308384" y="2566353"/>
                  </a:lnTo>
                  <a:lnTo>
                    <a:pt x="1379108" y="2463449"/>
                  </a:lnTo>
                  <a:lnTo>
                    <a:pt x="1485193" y="2241570"/>
                  </a:lnTo>
                  <a:lnTo>
                    <a:pt x="1591278" y="1895649"/>
                  </a:lnTo>
                  <a:lnTo>
                    <a:pt x="1662002" y="1579379"/>
                  </a:lnTo>
                  <a:lnTo>
                    <a:pt x="1732725" y="1190036"/>
                  </a:lnTo>
                  <a:lnTo>
                    <a:pt x="1803449" y="798301"/>
                  </a:lnTo>
                  <a:lnTo>
                    <a:pt x="1874173" y="385815"/>
                  </a:lnTo>
                  <a:lnTo>
                    <a:pt x="1944896" y="142790"/>
                  </a:lnTo>
                  <a:lnTo>
                    <a:pt x="2015620" y="0"/>
                  </a:lnTo>
                  <a:lnTo>
                    <a:pt x="2086343" y="1577"/>
                  </a:lnTo>
                  <a:lnTo>
                    <a:pt x="2157067" y="93951"/>
                  </a:lnTo>
                  <a:lnTo>
                    <a:pt x="2227790" y="226857"/>
                  </a:lnTo>
                  <a:lnTo>
                    <a:pt x="2298514" y="468692"/>
                  </a:lnTo>
                  <a:lnTo>
                    <a:pt x="2369237" y="750105"/>
                  </a:lnTo>
                  <a:lnTo>
                    <a:pt x="2439961" y="1051874"/>
                  </a:lnTo>
                  <a:lnTo>
                    <a:pt x="2510684" y="1371601"/>
                  </a:lnTo>
                  <a:lnTo>
                    <a:pt x="2616769" y="1776279"/>
                  </a:lnTo>
                  <a:lnTo>
                    <a:pt x="2722855" y="2092005"/>
                  </a:lnTo>
                  <a:lnTo>
                    <a:pt x="2793578" y="2257708"/>
                  </a:lnTo>
                  <a:lnTo>
                    <a:pt x="2864302" y="2400988"/>
                  </a:lnTo>
                  <a:lnTo>
                    <a:pt x="3076472" y="2683622"/>
                  </a:lnTo>
                  <a:lnTo>
                    <a:pt x="3288643" y="2813810"/>
                  </a:lnTo>
                  <a:lnTo>
                    <a:pt x="3500813" y="2870829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2359343" y="1428072"/>
              <a:ext cx="3005749" cy="2596502"/>
            </a:xfrm>
            <a:custGeom>
              <a:avLst/>
              <a:pathLst>
                <a:path w="3005749" h="2596502">
                  <a:moveTo>
                    <a:pt x="0" y="2596502"/>
                  </a:moveTo>
                  <a:lnTo>
                    <a:pt x="777958" y="2462998"/>
                  </a:lnTo>
                  <a:lnTo>
                    <a:pt x="919405" y="2362941"/>
                  </a:lnTo>
                  <a:lnTo>
                    <a:pt x="1060852" y="2177976"/>
                  </a:lnTo>
                  <a:lnTo>
                    <a:pt x="1166937" y="1948846"/>
                  </a:lnTo>
                  <a:lnTo>
                    <a:pt x="1237661" y="1740489"/>
                  </a:lnTo>
                  <a:lnTo>
                    <a:pt x="1308384" y="1478525"/>
                  </a:lnTo>
                  <a:lnTo>
                    <a:pt x="1379108" y="1167050"/>
                  </a:lnTo>
                  <a:lnTo>
                    <a:pt x="1449831" y="825945"/>
                  </a:lnTo>
                  <a:lnTo>
                    <a:pt x="1520555" y="467825"/>
                  </a:lnTo>
                  <a:lnTo>
                    <a:pt x="1591278" y="142005"/>
                  </a:lnTo>
                  <a:lnTo>
                    <a:pt x="1662002" y="0"/>
                  </a:lnTo>
                  <a:lnTo>
                    <a:pt x="1732725" y="19230"/>
                  </a:lnTo>
                  <a:lnTo>
                    <a:pt x="1803449" y="199428"/>
                  </a:lnTo>
                  <a:lnTo>
                    <a:pt x="1874173" y="549114"/>
                  </a:lnTo>
                  <a:lnTo>
                    <a:pt x="1944896" y="898549"/>
                  </a:lnTo>
                  <a:lnTo>
                    <a:pt x="2015620" y="1220583"/>
                  </a:lnTo>
                  <a:lnTo>
                    <a:pt x="2086343" y="1492696"/>
                  </a:lnTo>
                  <a:lnTo>
                    <a:pt x="2157067" y="1702158"/>
                  </a:lnTo>
                  <a:lnTo>
                    <a:pt x="2263152" y="1929394"/>
                  </a:lnTo>
                  <a:lnTo>
                    <a:pt x="2369237" y="2081965"/>
                  </a:lnTo>
                  <a:lnTo>
                    <a:pt x="2439961" y="2160568"/>
                  </a:lnTo>
                  <a:lnTo>
                    <a:pt x="2581408" y="2287000"/>
                  </a:lnTo>
                  <a:lnTo>
                    <a:pt x="2722855" y="2383273"/>
                  </a:lnTo>
                  <a:lnTo>
                    <a:pt x="2828940" y="2442584"/>
                  </a:lnTo>
                  <a:lnTo>
                    <a:pt x="3005749" y="2514175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2323981" y="1312598"/>
              <a:ext cx="3041110" cy="2711406"/>
            </a:xfrm>
            <a:custGeom>
              <a:avLst/>
              <a:pathLst>
                <a:path w="3041110" h="2711406">
                  <a:moveTo>
                    <a:pt x="0" y="2711406"/>
                  </a:moveTo>
                  <a:lnTo>
                    <a:pt x="742596" y="2599821"/>
                  </a:lnTo>
                  <a:lnTo>
                    <a:pt x="848682" y="2543957"/>
                  </a:lnTo>
                  <a:lnTo>
                    <a:pt x="990129" y="2415652"/>
                  </a:lnTo>
                  <a:lnTo>
                    <a:pt x="1131576" y="2161194"/>
                  </a:lnTo>
                  <a:lnTo>
                    <a:pt x="1202299" y="1956779"/>
                  </a:lnTo>
                  <a:lnTo>
                    <a:pt x="1273023" y="1689540"/>
                  </a:lnTo>
                  <a:lnTo>
                    <a:pt x="1343746" y="1360398"/>
                  </a:lnTo>
                  <a:lnTo>
                    <a:pt x="1414470" y="987039"/>
                  </a:lnTo>
                  <a:lnTo>
                    <a:pt x="1485193" y="678312"/>
                  </a:lnTo>
                  <a:lnTo>
                    <a:pt x="1555917" y="402912"/>
                  </a:lnTo>
                  <a:lnTo>
                    <a:pt x="1626640" y="178384"/>
                  </a:lnTo>
                  <a:lnTo>
                    <a:pt x="1697364" y="19789"/>
                  </a:lnTo>
                  <a:lnTo>
                    <a:pt x="1768087" y="0"/>
                  </a:lnTo>
                  <a:lnTo>
                    <a:pt x="1838811" y="116058"/>
                  </a:lnTo>
                  <a:lnTo>
                    <a:pt x="1909534" y="419735"/>
                  </a:lnTo>
                  <a:lnTo>
                    <a:pt x="1980258" y="797753"/>
                  </a:lnTo>
                  <a:lnTo>
                    <a:pt x="2050981" y="1167170"/>
                  </a:lnTo>
                  <a:lnTo>
                    <a:pt x="2121705" y="1507506"/>
                  </a:lnTo>
                  <a:lnTo>
                    <a:pt x="2227790" y="1882811"/>
                  </a:lnTo>
                  <a:lnTo>
                    <a:pt x="2404599" y="2195324"/>
                  </a:lnTo>
                  <a:lnTo>
                    <a:pt x="2546046" y="2317561"/>
                  </a:lnTo>
                  <a:lnTo>
                    <a:pt x="2616769" y="2362160"/>
                  </a:lnTo>
                  <a:lnTo>
                    <a:pt x="2687493" y="2404964"/>
                  </a:lnTo>
                  <a:lnTo>
                    <a:pt x="2828940" y="2481574"/>
                  </a:lnTo>
                  <a:lnTo>
                    <a:pt x="3041110" y="2566789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2440602" y="399895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3360008" y="35639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3501455" y="34024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3607540" y="324471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3713625" y="294041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3784349" y="26283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3855072" y="224247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3925796" y="186606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3996519" y="152522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4067243" y="126275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4137967" y="127051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4208690" y="15196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4279414" y="186614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4350137" y="221466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4420861" y="24937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4491584" y="269739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4597669" y="283892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4703755" y="277823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4774478" y="268305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4845202" y="259308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4915925" y="255134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4986649" y="266691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5057372" y="28908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5128096" y="316161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5304904" y="369886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1768729" y="395297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2016261" y="396027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2546688" y="394744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3006390" y="374883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3077114" y="367030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147837" y="356740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3253923" y="334552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3360008" y="299960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3430731" y="268333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3501455" y="229398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3572178" y="190225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3642902" y="148976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3713625" y="124674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3784349" y="110395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3855072" y="110553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3925796" y="119790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3996519" y="133081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4067243" y="157264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4137967" y="185405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4208690" y="215582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4279414" y="247555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4385499" y="288023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4491584" y="319595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4562308" y="336166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4633031" y="350494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4845202" y="378757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5057372" y="391776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5269543" y="397478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2334517" y="399974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3112476" y="386624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3253923" y="376618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3395370" y="358122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3501455" y="335209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3572178" y="314373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3642902" y="288177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3713625" y="257029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3784349" y="222919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3855072" y="187107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3925796" y="154525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3996519" y="140324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4067243" y="142247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4137967" y="160267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4208690" y="195236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4279414" y="230179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4350137" y="262383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4420861" y="289594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4491584" y="310540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4597669" y="333264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4703755" y="348521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4774478" y="356381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4915925" y="369024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5057372" y="378652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5163457" y="384583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5340266" y="391742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2299155" y="399917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3041752" y="388759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3147837" y="383172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3289284" y="370342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3430731" y="344896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3501455" y="324455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3572178" y="297731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3642902" y="264817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3713625" y="227481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3784349" y="196608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3855072" y="169068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3925796" y="146615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3996519" y="130756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4067243" y="128777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4137967" y="140383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4208690" y="170750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4279414" y="208552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4350137" y="245494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4420861" y="279527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4526946" y="317058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4703755" y="348309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4845202" y="360533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4915925" y="364993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4986649" y="369273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5128096" y="376934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5340266" y="385456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tx152"/>
            <p:cNvSpPr/>
            <p:nvPr/>
          </p:nvSpPr>
          <p:spPr>
            <a:xfrm>
              <a:off x="1149684" y="3994316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0.00</a:t>
              </a:r>
            </a:p>
          </p:txBody>
        </p:sp>
        <p:sp>
          <p:nvSpPr>
            <p:cNvPr id="154" name="tx153"/>
            <p:cNvSpPr/>
            <p:nvPr/>
          </p:nvSpPr>
          <p:spPr>
            <a:xfrm>
              <a:off x="1149684" y="3081435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0.01</a:t>
              </a:r>
            </a:p>
          </p:txBody>
        </p:sp>
        <p:sp>
          <p:nvSpPr>
            <p:cNvPr id="155" name="tx154"/>
            <p:cNvSpPr/>
            <p:nvPr/>
          </p:nvSpPr>
          <p:spPr>
            <a:xfrm>
              <a:off x="1149684" y="2168555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0.02</a:t>
              </a:r>
            </a:p>
          </p:txBody>
        </p:sp>
        <p:sp>
          <p:nvSpPr>
            <p:cNvPr id="156" name="tx155"/>
            <p:cNvSpPr/>
            <p:nvPr/>
          </p:nvSpPr>
          <p:spPr>
            <a:xfrm>
              <a:off x="1149684" y="1255674"/>
              <a:ext cx="24884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0.03</a:t>
              </a:r>
            </a:p>
          </p:txBody>
        </p:sp>
        <p:sp>
          <p:nvSpPr>
            <p:cNvPr id="157" name="pl156"/>
            <p:cNvSpPr/>
            <p:nvPr/>
          </p:nvSpPr>
          <p:spPr>
            <a:xfrm>
              <a:off x="1426360" y="403810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7"/>
            <p:cNvSpPr/>
            <p:nvPr/>
          </p:nvSpPr>
          <p:spPr>
            <a:xfrm>
              <a:off x="1426360" y="31252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8"/>
            <p:cNvSpPr/>
            <p:nvPr/>
          </p:nvSpPr>
          <p:spPr>
            <a:xfrm>
              <a:off x="1426360" y="221234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59"/>
            <p:cNvSpPr/>
            <p:nvPr/>
          </p:nvSpPr>
          <p:spPr>
            <a:xfrm>
              <a:off x="1426360" y="129946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0"/>
            <p:cNvSpPr/>
            <p:nvPr/>
          </p:nvSpPr>
          <p:spPr>
            <a:xfrm>
              <a:off x="165210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1"/>
            <p:cNvSpPr/>
            <p:nvPr/>
          </p:nvSpPr>
          <p:spPr>
            <a:xfrm>
              <a:off x="193500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221789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3"/>
            <p:cNvSpPr/>
            <p:nvPr/>
          </p:nvSpPr>
          <p:spPr>
            <a:xfrm>
              <a:off x="250079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4"/>
            <p:cNvSpPr/>
            <p:nvPr/>
          </p:nvSpPr>
          <p:spPr>
            <a:xfrm>
              <a:off x="278368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5"/>
            <p:cNvSpPr/>
            <p:nvPr/>
          </p:nvSpPr>
          <p:spPr>
            <a:xfrm>
              <a:off x="306657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334947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363236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391526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69"/>
            <p:cNvSpPr/>
            <p:nvPr/>
          </p:nvSpPr>
          <p:spPr>
            <a:xfrm>
              <a:off x="419815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0"/>
            <p:cNvSpPr/>
            <p:nvPr/>
          </p:nvSpPr>
          <p:spPr>
            <a:xfrm>
              <a:off x="448104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1"/>
            <p:cNvSpPr/>
            <p:nvPr/>
          </p:nvSpPr>
          <p:spPr>
            <a:xfrm>
              <a:off x="476394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504683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532973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tx174"/>
            <p:cNvSpPr/>
            <p:nvPr/>
          </p:nvSpPr>
          <p:spPr>
            <a:xfrm>
              <a:off x="1616555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76" name="tx175"/>
            <p:cNvSpPr/>
            <p:nvPr/>
          </p:nvSpPr>
          <p:spPr>
            <a:xfrm>
              <a:off x="1899449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77" name="tx176"/>
            <p:cNvSpPr/>
            <p:nvPr/>
          </p:nvSpPr>
          <p:spPr>
            <a:xfrm>
              <a:off x="2182343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78" name="tx177"/>
            <p:cNvSpPr/>
            <p:nvPr/>
          </p:nvSpPr>
          <p:spPr>
            <a:xfrm>
              <a:off x="242968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79" name="tx178"/>
            <p:cNvSpPr/>
            <p:nvPr/>
          </p:nvSpPr>
          <p:spPr>
            <a:xfrm>
              <a:off x="271257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80" name="tx179"/>
            <p:cNvSpPr/>
            <p:nvPr/>
          </p:nvSpPr>
          <p:spPr>
            <a:xfrm>
              <a:off x="299547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81" name="tx180"/>
            <p:cNvSpPr/>
            <p:nvPr/>
          </p:nvSpPr>
          <p:spPr>
            <a:xfrm>
              <a:off x="3278367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82" name="tx181"/>
            <p:cNvSpPr/>
            <p:nvPr/>
          </p:nvSpPr>
          <p:spPr>
            <a:xfrm>
              <a:off x="356126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83" name="tx182"/>
            <p:cNvSpPr/>
            <p:nvPr/>
          </p:nvSpPr>
          <p:spPr>
            <a:xfrm>
              <a:off x="384415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84" name="tx183"/>
            <p:cNvSpPr/>
            <p:nvPr/>
          </p:nvSpPr>
          <p:spPr>
            <a:xfrm>
              <a:off x="412704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85" name="tx184"/>
            <p:cNvSpPr/>
            <p:nvPr/>
          </p:nvSpPr>
          <p:spPr>
            <a:xfrm>
              <a:off x="440994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86" name="tx185"/>
            <p:cNvSpPr/>
            <p:nvPr/>
          </p:nvSpPr>
          <p:spPr>
            <a:xfrm>
              <a:off x="4692837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87" name="tx186"/>
            <p:cNvSpPr/>
            <p:nvPr/>
          </p:nvSpPr>
          <p:spPr>
            <a:xfrm>
              <a:off x="497573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88" name="tx187"/>
            <p:cNvSpPr/>
            <p:nvPr/>
          </p:nvSpPr>
          <p:spPr>
            <a:xfrm>
              <a:off x="525862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89" name="tx188"/>
            <p:cNvSpPr/>
            <p:nvPr/>
          </p:nvSpPr>
          <p:spPr>
            <a:xfrm>
              <a:off x="3432175" y="4371510"/>
              <a:ext cx="258936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TTE</a:t>
              </a:r>
            </a:p>
          </p:txBody>
        </p:sp>
        <p:sp>
          <p:nvSpPr>
            <p:cNvPr id="190" name="tx189"/>
            <p:cNvSpPr/>
            <p:nvPr/>
          </p:nvSpPr>
          <p:spPr>
            <a:xfrm rot="-5400000">
              <a:off x="783920" y="2522618"/>
              <a:ext cx="495703" cy="108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Hazard</a:t>
              </a:r>
            </a:p>
          </p:txBody>
        </p:sp>
        <p:sp>
          <p:nvSpPr>
            <p:cNvPr id="191" name="rc190"/>
            <p:cNvSpPr/>
            <p:nvPr/>
          </p:nvSpPr>
          <p:spPr>
            <a:xfrm>
              <a:off x="5801309" y="1967931"/>
              <a:ext cx="529901" cy="121749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tx191"/>
            <p:cNvSpPr/>
            <p:nvPr/>
          </p:nvSpPr>
          <p:spPr>
            <a:xfrm>
              <a:off x="5870898" y="2052049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93" name="rc192"/>
            <p:cNvSpPr/>
            <p:nvPr/>
          </p:nvSpPr>
          <p:spPr>
            <a:xfrm>
              <a:off x="5870898" y="2238009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5892844" y="234773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4"/>
            <p:cNvSpPr/>
            <p:nvPr/>
          </p:nvSpPr>
          <p:spPr>
            <a:xfrm>
              <a:off x="5955800" y="23229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rc195"/>
            <p:cNvSpPr/>
            <p:nvPr/>
          </p:nvSpPr>
          <p:spPr>
            <a:xfrm>
              <a:off x="5870898" y="2457465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5892844" y="25671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7"/>
            <p:cNvSpPr/>
            <p:nvPr/>
          </p:nvSpPr>
          <p:spPr>
            <a:xfrm>
              <a:off x="5955800" y="254236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rc198"/>
            <p:cNvSpPr/>
            <p:nvPr/>
          </p:nvSpPr>
          <p:spPr>
            <a:xfrm>
              <a:off x="5870898" y="2676921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5892844" y="278664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0"/>
            <p:cNvSpPr/>
            <p:nvPr/>
          </p:nvSpPr>
          <p:spPr>
            <a:xfrm>
              <a:off x="5955800" y="27618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rc201"/>
            <p:cNvSpPr/>
            <p:nvPr/>
          </p:nvSpPr>
          <p:spPr>
            <a:xfrm>
              <a:off x="5870898" y="2896377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pl202"/>
            <p:cNvSpPr/>
            <p:nvPr/>
          </p:nvSpPr>
          <p:spPr>
            <a:xfrm>
              <a:off x="5892844" y="300610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3"/>
            <p:cNvSpPr/>
            <p:nvPr/>
          </p:nvSpPr>
          <p:spPr>
            <a:xfrm>
              <a:off x="5955800" y="298128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tx204"/>
            <p:cNvSpPr/>
            <p:nvPr/>
          </p:nvSpPr>
          <p:spPr>
            <a:xfrm>
              <a:off x="6159943" y="2307001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206" name="tx205"/>
            <p:cNvSpPr/>
            <p:nvPr/>
          </p:nvSpPr>
          <p:spPr>
            <a:xfrm>
              <a:off x="6159943" y="2526457"/>
              <a:ext cx="76671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207" name="tx206"/>
            <p:cNvSpPr/>
            <p:nvPr/>
          </p:nvSpPr>
          <p:spPr>
            <a:xfrm>
              <a:off x="6159943" y="2742857"/>
              <a:ext cx="780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  <p:sp>
          <p:nvSpPr>
            <p:cNvPr id="208" name="tx207"/>
            <p:cNvSpPr/>
            <p:nvPr/>
          </p:nvSpPr>
          <p:spPr>
            <a:xfrm>
              <a:off x="6159943" y="2965369"/>
              <a:ext cx="86057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2024-10-29T21:58:42Z</dcterms:modified>
  <cp:category/>
</cp:coreProperties>
</file>