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28330" y="983989"/>
              <a:ext cx="4254769" cy="3188077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28330" y="3583871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28330" y="2670217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28330" y="1756562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7847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76498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05150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33802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62453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91105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319756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48408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77060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405711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34363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63015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91666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520318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548970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63295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428330" y="4040699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28330" y="3127044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428330" y="2213389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428330" y="1299735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62172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90824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219476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48127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76779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305431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334082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362734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391386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420037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448689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477341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505992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534644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2445464" y="1287833"/>
              <a:ext cx="2900979" cy="2738519"/>
            </a:xfrm>
            <a:custGeom>
              <a:avLst/>
              <a:pathLst>
                <a:path w="2900979" h="2738519">
                  <a:moveTo>
                    <a:pt x="0" y="2738519"/>
                  </a:moveTo>
                  <a:lnTo>
                    <a:pt x="931178" y="2303113"/>
                  </a:lnTo>
                  <a:lnTo>
                    <a:pt x="1074436" y="2141485"/>
                  </a:lnTo>
                  <a:lnTo>
                    <a:pt x="1181880" y="1983641"/>
                  </a:lnTo>
                  <a:lnTo>
                    <a:pt x="1289324" y="1679091"/>
                  </a:lnTo>
                  <a:lnTo>
                    <a:pt x="1360953" y="1366735"/>
                  </a:lnTo>
                  <a:lnTo>
                    <a:pt x="1432582" y="980559"/>
                  </a:lnTo>
                  <a:lnTo>
                    <a:pt x="1504211" y="603824"/>
                  </a:lnTo>
                  <a:lnTo>
                    <a:pt x="1575840" y="262701"/>
                  </a:lnTo>
                  <a:lnTo>
                    <a:pt x="1647469" y="0"/>
                  </a:lnTo>
                  <a:lnTo>
                    <a:pt x="1719098" y="7775"/>
                  </a:lnTo>
                  <a:lnTo>
                    <a:pt x="1790727" y="257088"/>
                  </a:lnTo>
                  <a:lnTo>
                    <a:pt x="1862356" y="603904"/>
                  </a:lnTo>
                  <a:lnTo>
                    <a:pt x="1933986" y="952719"/>
                  </a:lnTo>
                  <a:lnTo>
                    <a:pt x="2005615" y="1232006"/>
                  </a:lnTo>
                  <a:lnTo>
                    <a:pt x="2077244" y="1435856"/>
                  </a:lnTo>
                  <a:lnTo>
                    <a:pt x="2184688" y="1577510"/>
                  </a:lnTo>
                  <a:lnTo>
                    <a:pt x="2292131" y="1516774"/>
                  </a:lnTo>
                  <a:lnTo>
                    <a:pt x="2363760" y="1421505"/>
                  </a:lnTo>
                  <a:lnTo>
                    <a:pt x="2435389" y="1331462"/>
                  </a:lnTo>
                  <a:lnTo>
                    <a:pt x="2507019" y="1289690"/>
                  </a:lnTo>
                  <a:lnTo>
                    <a:pt x="2578648" y="1405360"/>
                  </a:lnTo>
                  <a:lnTo>
                    <a:pt x="2650277" y="1629463"/>
                  </a:lnTo>
                  <a:lnTo>
                    <a:pt x="2721906" y="1900475"/>
                  </a:lnTo>
                  <a:lnTo>
                    <a:pt x="2900979" y="2438176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764987" y="1128901"/>
              <a:ext cx="3545641" cy="2873263"/>
            </a:xfrm>
            <a:custGeom>
              <a:avLst/>
              <a:pathLst>
                <a:path w="3545641" h="2873263">
                  <a:moveTo>
                    <a:pt x="0" y="2851440"/>
                  </a:moveTo>
                  <a:lnTo>
                    <a:pt x="250701" y="2858743"/>
                  </a:lnTo>
                  <a:lnTo>
                    <a:pt x="787920" y="2845899"/>
                  </a:lnTo>
                  <a:lnTo>
                    <a:pt x="1253509" y="2647128"/>
                  </a:lnTo>
                  <a:lnTo>
                    <a:pt x="1325138" y="2568529"/>
                  </a:lnTo>
                  <a:lnTo>
                    <a:pt x="1396767" y="2465538"/>
                  </a:lnTo>
                  <a:lnTo>
                    <a:pt x="1504211" y="2243471"/>
                  </a:lnTo>
                  <a:lnTo>
                    <a:pt x="1611655" y="1897257"/>
                  </a:lnTo>
                  <a:lnTo>
                    <a:pt x="1683284" y="1580719"/>
                  </a:lnTo>
                  <a:lnTo>
                    <a:pt x="1754913" y="1191045"/>
                  </a:lnTo>
                  <a:lnTo>
                    <a:pt x="1826542" y="798978"/>
                  </a:lnTo>
                  <a:lnTo>
                    <a:pt x="1898171" y="386142"/>
                  </a:lnTo>
                  <a:lnTo>
                    <a:pt x="1969800" y="142911"/>
                  </a:lnTo>
                  <a:lnTo>
                    <a:pt x="2041429" y="0"/>
                  </a:lnTo>
                  <a:lnTo>
                    <a:pt x="2113058" y="1579"/>
                  </a:lnTo>
                  <a:lnTo>
                    <a:pt x="2184688" y="94031"/>
                  </a:lnTo>
                  <a:lnTo>
                    <a:pt x="2256317" y="227050"/>
                  </a:lnTo>
                  <a:lnTo>
                    <a:pt x="2327946" y="469090"/>
                  </a:lnTo>
                  <a:lnTo>
                    <a:pt x="2399575" y="750742"/>
                  </a:lnTo>
                  <a:lnTo>
                    <a:pt x="2471204" y="1052766"/>
                  </a:lnTo>
                  <a:lnTo>
                    <a:pt x="2542833" y="1372765"/>
                  </a:lnTo>
                  <a:lnTo>
                    <a:pt x="2650277" y="1777786"/>
                  </a:lnTo>
                  <a:lnTo>
                    <a:pt x="2757720" y="2093779"/>
                  </a:lnTo>
                  <a:lnTo>
                    <a:pt x="2829350" y="2259622"/>
                  </a:lnTo>
                  <a:lnTo>
                    <a:pt x="2900979" y="2403024"/>
                  </a:lnTo>
                  <a:lnTo>
                    <a:pt x="3115866" y="2685898"/>
                  </a:lnTo>
                  <a:lnTo>
                    <a:pt x="3330753" y="2816196"/>
                  </a:lnTo>
                  <a:lnTo>
                    <a:pt x="3545641" y="2873263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2338020" y="1428449"/>
              <a:ext cx="3044237" cy="2598704"/>
            </a:xfrm>
            <a:custGeom>
              <a:avLst/>
              <a:pathLst>
                <a:path w="3044237" h="2598704">
                  <a:moveTo>
                    <a:pt x="0" y="2598704"/>
                  </a:moveTo>
                  <a:lnTo>
                    <a:pt x="787920" y="2465087"/>
                  </a:lnTo>
                  <a:lnTo>
                    <a:pt x="931178" y="2364945"/>
                  </a:lnTo>
                  <a:lnTo>
                    <a:pt x="1074436" y="2179823"/>
                  </a:lnTo>
                  <a:lnTo>
                    <a:pt x="1181880" y="1950499"/>
                  </a:lnTo>
                  <a:lnTo>
                    <a:pt x="1253509" y="1741965"/>
                  </a:lnTo>
                  <a:lnTo>
                    <a:pt x="1325138" y="1479779"/>
                  </a:lnTo>
                  <a:lnTo>
                    <a:pt x="1396767" y="1168040"/>
                  </a:lnTo>
                  <a:lnTo>
                    <a:pt x="1468396" y="826645"/>
                  </a:lnTo>
                  <a:lnTo>
                    <a:pt x="1540025" y="468222"/>
                  </a:lnTo>
                  <a:lnTo>
                    <a:pt x="1611655" y="142125"/>
                  </a:lnTo>
                  <a:lnTo>
                    <a:pt x="1683284" y="0"/>
                  </a:lnTo>
                  <a:lnTo>
                    <a:pt x="1754913" y="19246"/>
                  </a:lnTo>
                  <a:lnTo>
                    <a:pt x="1826542" y="199597"/>
                  </a:lnTo>
                  <a:lnTo>
                    <a:pt x="1898171" y="549580"/>
                  </a:lnTo>
                  <a:lnTo>
                    <a:pt x="1969800" y="899311"/>
                  </a:lnTo>
                  <a:lnTo>
                    <a:pt x="2041429" y="1221618"/>
                  </a:lnTo>
                  <a:lnTo>
                    <a:pt x="2113058" y="1493962"/>
                  </a:lnTo>
                  <a:lnTo>
                    <a:pt x="2184688" y="1703602"/>
                  </a:lnTo>
                  <a:lnTo>
                    <a:pt x="2292131" y="1931031"/>
                  </a:lnTo>
                  <a:lnTo>
                    <a:pt x="2399575" y="2083731"/>
                  </a:lnTo>
                  <a:lnTo>
                    <a:pt x="2471204" y="2162401"/>
                  </a:lnTo>
                  <a:lnTo>
                    <a:pt x="2614462" y="2288939"/>
                  </a:lnTo>
                  <a:lnTo>
                    <a:pt x="2757720" y="2385294"/>
                  </a:lnTo>
                  <a:lnTo>
                    <a:pt x="2865164" y="2444655"/>
                  </a:lnTo>
                  <a:lnTo>
                    <a:pt x="3044237" y="2516307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2302206" y="1312876"/>
              <a:ext cx="3080051" cy="2713705"/>
            </a:xfrm>
            <a:custGeom>
              <a:avLst/>
              <a:pathLst>
                <a:path w="3080051" h="2713705">
                  <a:moveTo>
                    <a:pt x="0" y="2713705"/>
                  </a:moveTo>
                  <a:lnTo>
                    <a:pt x="752105" y="2602025"/>
                  </a:lnTo>
                  <a:lnTo>
                    <a:pt x="859549" y="2546114"/>
                  </a:lnTo>
                  <a:lnTo>
                    <a:pt x="1002807" y="2417700"/>
                  </a:lnTo>
                  <a:lnTo>
                    <a:pt x="1146065" y="2163027"/>
                  </a:lnTo>
                  <a:lnTo>
                    <a:pt x="1217694" y="1958439"/>
                  </a:lnTo>
                  <a:lnTo>
                    <a:pt x="1289324" y="1690973"/>
                  </a:lnTo>
                  <a:lnTo>
                    <a:pt x="1360953" y="1361551"/>
                  </a:lnTo>
                  <a:lnTo>
                    <a:pt x="1432582" y="987876"/>
                  </a:lnTo>
                  <a:lnTo>
                    <a:pt x="1504211" y="678887"/>
                  </a:lnTo>
                  <a:lnTo>
                    <a:pt x="1575840" y="403254"/>
                  </a:lnTo>
                  <a:lnTo>
                    <a:pt x="1647469" y="178535"/>
                  </a:lnTo>
                  <a:lnTo>
                    <a:pt x="1719098" y="19806"/>
                  </a:lnTo>
                  <a:lnTo>
                    <a:pt x="1790727" y="0"/>
                  </a:lnTo>
                  <a:lnTo>
                    <a:pt x="1862356" y="116156"/>
                  </a:lnTo>
                  <a:lnTo>
                    <a:pt x="1933986" y="420091"/>
                  </a:lnTo>
                  <a:lnTo>
                    <a:pt x="2005615" y="798429"/>
                  </a:lnTo>
                  <a:lnTo>
                    <a:pt x="2077244" y="1168160"/>
                  </a:lnTo>
                  <a:lnTo>
                    <a:pt x="2148873" y="1508785"/>
                  </a:lnTo>
                  <a:lnTo>
                    <a:pt x="2256317" y="1884408"/>
                  </a:lnTo>
                  <a:lnTo>
                    <a:pt x="2435389" y="2197186"/>
                  </a:lnTo>
                  <a:lnTo>
                    <a:pt x="2578648" y="2319526"/>
                  </a:lnTo>
                  <a:lnTo>
                    <a:pt x="2650277" y="2364163"/>
                  </a:lnTo>
                  <a:lnTo>
                    <a:pt x="2721906" y="2407003"/>
                  </a:lnTo>
                  <a:lnTo>
                    <a:pt x="2865164" y="2483678"/>
                  </a:lnTo>
                  <a:lnTo>
                    <a:pt x="3080051" y="2568966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2420638" y="40015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3351816" y="35661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3495075" y="34044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3602518" y="32466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3709962" y="294209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3781591" y="262974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3853220" y="224356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3924849" y="186683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3996478" y="152570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4068107" y="126300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4139737" y="127078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4211366" y="152009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4282995" y="18669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4354624" y="22157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4426253" y="249501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4497882" y="269886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4605326" y="284051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4712770" y="277978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4784399" y="26845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4856028" y="259447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4927657" y="255269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4999286" y="266836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5070915" y="289247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5142544" y="316348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5321617" y="370118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1740161" y="395551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1990863" y="396281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2528081" y="394997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2993671" y="375120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3065300" y="367260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136929" y="356961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3244373" y="334754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3351816" y="300133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3423445" y="268479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3495075" y="229512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3566704" y="190305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3638333" y="149021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3709962" y="124698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3781591" y="110407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3853220" y="110565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3924849" y="119810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3996478" y="133112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4068107" y="157316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4139737" y="185481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4211366" y="215684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4282995" y="247684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4390438" y="288186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4497882" y="319785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4569511" y="336369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4641140" y="350710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4856028" y="378997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5070915" y="392027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5285802" y="397733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2313194" y="400232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3101114" y="386871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3244373" y="376856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3387631" y="358344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3495075" y="335412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3566704" y="314558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3638333" y="288340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3709962" y="257166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3781591" y="223026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3853220" y="187184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3924849" y="154574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3996478" y="140362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4068107" y="142286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4139737" y="160322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4211366" y="195320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4282995" y="230293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4354624" y="262524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4426253" y="289758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4497882" y="310722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4605326" y="333465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4712770" y="348735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4784399" y="35660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4927657" y="369256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5070915" y="378891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5178359" y="384827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5357432" y="391993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2277380" y="400175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3029485" y="389007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3136929" y="383416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3280187" y="370575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3423445" y="345107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3495075" y="324648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3566704" y="297902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3638333" y="264960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3709962" y="227592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3781591" y="196693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3853220" y="169130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3924849" y="146658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3996478" y="130785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4068107" y="128805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4139737" y="140420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4211366" y="170814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4282995" y="208648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4354624" y="245621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4426253" y="279683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4533697" y="317245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4712770" y="348523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4856028" y="360757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4927657" y="365221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4999286" y="369505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5142544" y="377172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5357432" y="385701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tx152"/>
            <p:cNvSpPr/>
            <p:nvPr/>
          </p:nvSpPr>
          <p:spPr>
            <a:xfrm>
              <a:off x="1148183" y="3999007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</a:t>
              </a:r>
            </a:p>
          </p:txBody>
        </p:sp>
        <p:sp>
          <p:nvSpPr>
            <p:cNvPr id="154" name="tx153"/>
            <p:cNvSpPr/>
            <p:nvPr/>
          </p:nvSpPr>
          <p:spPr>
            <a:xfrm>
              <a:off x="1148183" y="3085352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0.01</a:t>
              </a:r>
            </a:p>
          </p:txBody>
        </p:sp>
        <p:sp>
          <p:nvSpPr>
            <p:cNvPr id="155" name="tx154"/>
            <p:cNvSpPr/>
            <p:nvPr/>
          </p:nvSpPr>
          <p:spPr>
            <a:xfrm>
              <a:off x="1148183" y="2171698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0.02</a:t>
              </a:r>
            </a:p>
          </p:txBody>
        </p:sp>
        <p:sp>
          <p:nvSpPr>
            <p:cNvPr id="156" name="tx155"/>
            <p:cNvSpPr/>
            <p:nvPr/>
          </p:nvSpPr>
          <p:spPr>
            <a:xfrm>
              <a:off x="1148183" y="1257988"/>
              <a:ext cx="217517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0.03</a:t>
              </a:r>
            </a:p>
          </p:txBody>
        </p:sp>
        <p:sp>
          <p:nvSpPr>
            <p:cNvPr id="157" name="pl156"/>
            <p:cNvSpPr/>
            <p:nvPr/>
          </p:nvSpPr>
          <p:spPr>
            <a:xfrm>
              <a:off x="1393536" y="404069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7"/>
            <p:cNvSpPr/>
            <p:nvPr/>
          </p:nvSpPr>
          <p:spPr>
            <a:xfrm>
              <a:off x="1393536" y="312704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8"/>
            <p:cNvSpPr/>
            <p:nvPr/>
          </p:nvSpPr>
          <p:spPr>
            <a:xfrm>
              <a:off x="1393536" y="221338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59"/>
            <p:cNvSpPr/>
            <p:nvPr/>
          </p:nvSpPr>
          <p:spPr>
            <a:xfrm>
              <a:off x="1393536" y="129973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0"/>
            <p:cNvSpPr/>
            <p:nvPr/>
          </p:nvSpPr>
          <p:spPr>
            <a:xfrm>
              <a:off x="162172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1"/>
            <p:cNvSpPr/>
            <p:nvPr/>
          </p:nvSpPr>
          <p:spPr>
            <a:xfrm>
              <a:off x="190824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2194762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3"/>
            <p:cNvSpPr/>
            <p:nvPr/>
          </p:nvSpPr>
          <p:spPr>
            <a:xfrm>
              <a:off x="248127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4"/>
            <p:cNvSpPr/>
            <p:nvPr/>
          </p:nvSpPr>
          <p:spPr>
            <a:xfrm>
              <a:off x="276779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5"/>
            <p:cNvSpPr/>
            <p:nvPr/>
          </p:nvSpPr>
          <p:spPr>
            <a:xfrm>
              <a:off x="305431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334082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3627344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391386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69"/>
            <p:cNvSpPr/>
            <p:nvPr/>
          </p:nvSpPr>
          <p:spPr>
            <a:xfrm>
              <a:off x="4200377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0"/>
            <p:cNvSpPr/>
            <p:nvPr/>
          </p:nvSpPr>
          <p:spPr>
            <a:xfrm>
              <a:off x="4486894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1"/>
            <p:cNvSpPr/>
            <p:nvPr/>
          </p:nvSpPr>
          <p:spPr>
            <a:xfrm>
              <a:off x="4773410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5059926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5346443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tx174"/>
            <p:cNvSpPr/>
            <p:nvPr/>
          </p:nvSpPr>
          <p:spPr>
            <a:xfrm>
              <a:off x="1590651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76" name="tx175"/>
            <p:cNvSpPr/>
            <p:nvPr/>
          </p:nvSpPr>
          <p:spPr>
            <a:xfrm>
              <a:off x="1877168" y="423469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77" name="tx176"/>
            <p:cNvSpPr/>
            <p:nvPr/>
          </p:nvSpPr>
          <p:spPr>
            <a:xfrm>
              <a:off x="2163684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78" name="tx177"/>
            <p:cNvSpPr/>
            <p:nvPr/>
          </p:nvSpPr>
          <p:spPr>
            <a:xfrm>
              <a:off x="2419123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179" name="tx178"/>
            <p:cNvSpPr/>
            <p:nvPr/>
          </p:nvSpPr>
          <p:spPr>
            <a:xfrm>
              <a:off x="2705639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180" name="tx179"/>
            <p:cNvSpPr/>
            <p:nvPr/>
          </p:nvSpPr>
          <p:spPr>
            <a:xfrm>
              <a:off x="2992156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81" name="tx180"/>
            <p:cNvSpPr/>
            <p:nvPr/>
          </p:nvSpPr>
          <p:spPr>
            <a:xfrm>
              <a:off x="3278672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182" name="tx181"/>
            <p:cNvSpPr/>
            <p:nvPr/>
          </p:nvSpPr>
          <p:spPr>
            <a:xfrm>
              <a:off x="3565189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28</a:t>
              </a:r>
            </a:p>
          </p:txBody>
        </p:sp>
        <p:sp>
          <p:nvSpPr>
            <p:cNvPr id="183" name="tx182"/>
            <p:cNvSpPr/>
            <p:nvPr/>
          </p:nvSpPr>
          <p:spPr>
            <a:xfrm>
              <a:off x="3851705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32</a:t>
              </a:r>
            </a:p>
          </p:txBody>
        </p:sp>
        <p:sp>
          <p:nvSpPr>
            <p:cNvPr id="184" name="tx183"/>
            <p:cNvSpPr/>
            <p:nvPr/>
          </p:nvSpPr>
          <p:spPr>
            <a:xfrm>
              <a:off x="4138221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36</a:t>
              </a:r>
            </a:p>
          </p:txBody>
        </p:sp>
        <p:sp>
          <p:nvSpPr>
            <p:cNvPr id="185" name="tx184"/>
            <p:cNvSpPr/>
            <p:nvPr/>
          </p:nvSpPr>
          <p:spPr>
            <a:xfrm>
              <a:off x="4424738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186" name="tx185"/>
            <p:cNvSpPr/>
            <p:nvPr/>
          </p:nvSpPr>
          <p:spPr>
            <a:xfrm>
              <a:off x="4711254" y="4234696"/>
              <a:ext cx="124311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44</a:t>
              </a:r>
            </a:p>
          </p:txBody>
        </p:sp>
        <p:sp>
          <p:nvSpPr>
            <p:cNvPr id="187" name="tx186"/>
            <p:cNvSpPr/>
            <p:nvPr/>
          </p:nvSpPr>
          <p:spPr>
            <a:xfrm>
              <a:off x="4997771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48</a:t>
              </a:r>
            </a:p>
          </p:txBody>
        </p:sp>
        <p:sp>
          <p:nvSpPr>
            <p:cNvPr id="188" name="tx187"/>
            <p:cNvSpPr/>
            <p:nvPr/>
          </p:nvSpPr>
          <p:spPr>
            <a:xfrm>
              <a:off x="5284287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52</a:t>
              </a:r>
            </a:p>
          </p:txBody>
        </p:sp>
        <p:sp>
          <p:nvSpPr>
            <p:cNvPr id="189" name="tx188"/>
            <p:cNvSpPr/>
            <p:nvPr/>
          </p:nvSpPr>
          <p:spPr>
            <a:xfrm>
              <a:off x="2903429" y="4341906"/>
              <a:ext cx="1304571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Days Post Challenge</a:t>
              </a:r>
            </a:p>
          </p:txBody>
        </p:sp>
        <p:sp>
          <p:nvSpPr>
            <p:cNvPr id="190" name="tx189"/>
            <p:cNvSpPr/>
            <p:nvPr/>
          </p:nvSpPr>
          <p:spPr>
            <a:xfrm rot="-5400000">
              <a:off x="807999" y="2527209"/>
              <a:ext cx="450341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Hazard</a:t>
              </a:r>
            </a:p>
          </p:txBody>
        </p:sp>
        <p:sp>
          <p:nvSpPr>
            <p:cNvPr id="191" name="rc190"/>
            <p:cNvSpPr/>
            <p:nvPr/>
          </p:nvSpPr>
          <p:spPr>
            <a:xfrm>
              <a:off x="5822278" y="1970032"/>
              <a:ext cx="508932" cy="121599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tx191"/>
            <p:cNvSpPr/>
            <p:nvPr/>
          </p:nvSpPr>
          <p:spPr>
            <a:xfrm>
              <a:off x="5891867" y="2053366"/>
              <a:ext cx="349181" cy="1009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Trt.ID</a:t>
              </a:r>
            </a:p>
          </p:txBody>
        </p:sp>
        <p:sp>
          <p:nvSpPr>
            <p:cNvPr id="193" name="rc192"/>
            <p:cNvSpPr/>
            <p:nvPr/>
          </p:nvSpPr>
          <p:spPr>
            <a:xfrm>
              <a:off x="5891867" y="2238610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5913812" y="234833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4"/>
            <p:cNvSpPr/>
            <p:nvPr/>
          </p:nvSpPr>
          <p:spPr>
            <a:xfrm>
              <a:off x="5976769" y="23235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rc195"/>
            <p:cNvSpPr/>
            <p:nvPr/>
          </p:nvSpPr>
          <p:spPr>
            <a:xfrm>
              <a:off x="5891867" y="2458066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5913812" y="256779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7"/>
            <p:cNvSpPr/>
            <p:nvPr/>
          </p:nvSpPr>
          <p:spPr>
            <a:xfrm>
              <a:off x="5976769" y="254296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rc198"/>
            <p:cNvSpPr/>
            <p:nvPr/>
          </p:nvSpPr>
          <p:spPr>
            <a:xfrm>
              <a:off x="5891867" y="2677522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5913812" y="2787250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0"/>
            <p:cNvSpPr/>
            <p:nvPr/>
          </p:nvSpPr>
          <p:spPr>
            <a:xfrm>
              <a:off x="5976769" y="27624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rc201"/>
            <p:cNvSpPr/>
            <p:nvPr/>
          </p:nvSpPr>
          <p:spPr>
            <a:xfrm>
              <a:off x="5891867" y="2896978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pl202"/>
            <p:cNvSpPr/>
            <p:nvPr/>
          </p:nvSpPr>
          <p:spPr>
            <a:xfrm>
              <a:off x="5913812" y="300670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3"/>
            <p:cNvSpPr/>
            <p:nvPr/>
          </p:nvSpPr>
          <p:spPr>
            <a:xfrm>
              <a:off x="5976769" y="298188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tx204"/>
            <p:cNvSpPr/>
            <p:nvPr/>
          </p:nvSpPr>
          <p:spPr>
            <a:xfrm>
              <a:off x="6180912" y="2308338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206" name="tx205"/>
            <p:cNvSpPr/>
            <p:nvPr/>
          </p:nvSpPr>
          <p:spPr>
            <a:xfrm>
              <a:off x="6180912" y="2527794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</a:t>
              </a:r>
            </a:p>
          </p:txBody>
        </p:sp>
        <p:sp>
          <p:nvSpPr>
            <p:cNvPr id="207" name="tx206"/>
            <p:cNvSpPr/>
            <p:nvPr/>
          </p:nvSpPr>
          <p:spPr>
            <a:xfrm>
              <a:off x="6180912" y="2744521"/>
              <a:ext cx="80709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</a:t>
              </a:r>
            </a:p>
          </p:txBody>
        </p:sp>
        <p:sp>
          <p:nvSpPr>
            <p:cNvPr id="208" name="tx207"/>
            <p:cNvSpPr/>
            <p:nvPr/>
          </p:nvSpPr>
          <p:spPr>
            <a:xfrm>
              <a:off x="6180912" y="2966706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2024-10-27T17:34:03Z</dcterms:modified>
  <cp:category/>
</cp:coreProperties>
</file>