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987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9788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1589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339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519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99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182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208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3887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5688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748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92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09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20866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54029" y="12198"/>
                  </a:lnTo>
                  <a:lnTo>
                    <a:pt x="954029" y="24396"/>
                  </a:lnTo>
                  <a:lnTo>
                    <a:pt x="985830" y="24396"/>
                  </a:lnTo>
                  <a:lnTo>
                    <a:pt x="985830" y="36595"/>
                  </a:lnTo>
                  <a:lnTo>
                    <a:pt x="1017631" y="36595"/>
                  </a:lnTo>
                  <a:lnTo>
                    <a:pt x="1017631" y="48793"/>
                  </a:lnTo>
                  <a:lnTo>
                    <a:pt x="1049432" y="48793"/>
                  </a:lnTo>
                  <a:lnTo>
                    <a:pt x="1049432" y="60992"/>
                  </a:lnTo>
                  <a:lnTo>
                    <a:pt x="1081233" y="60992"/>
                  </a:lnTo>
                  <a:lnTo>
                    <a:pt x="1081233" y="73190"/>
                  </a:lnTo>
                  <a:lnTo>
                    <a:pt x="1113034" y="73190"/>
                  </a:lnTo>
                  <a:lnTo>
                    <a:pt x="1113034" y="85389"/>
                  </a:lnTo>
                  <a:lnTo>
                    <a:pt x="1144835" y="85389"/>
                  </a:lnTo>
                  <a:lnTo>
                    <a:pt x="1144835" y="134183"/>
                  </a:lnTo>
                  <a:lnTo>
                    <a:pt x="1176636" y="134183"/>
                  </a:lnTo>
                  <a:lnTo>
                    <a:pt x="1176636" y="182976"/>
                  </a:lnTo>
                  <a:lnTo>
                    <a:pt x="1208437" y="182976"/>
                  </a:lnTo>
                  <a:lnTo>
                    <a:pt x="1208437" y="207373"/>
                  </a:lnTo>
                  <a:lnTo>
                    <a:pt x="1240238" y="207373"/>
                  </a:lnTo>
                  <a:lnTo>
                    <a:pt x="1240238" y="243969"/>
                  </a:lnTo>
                  <a:lnTo>
                    <a:pt x="1272039" y="243969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92763"/>
                  </a:lnTo>
                  <a:lnTo>
                    <a:pt x="1367442" y="292763"/>
                  </a:lnTo>
                  <a:lnTo>
                    <a:pt x="1367442" y="304961"/>
                  </a:lnTo>
                  <a:lnTo>
                    <a:pt x="1431044" y="304961"/>
                  </a:lnTo>
                  <a:lnTo>
                    <a:pt x="1431044" y="341556"/>
                  </a:lnTo>
                  <a:lnTo>
                    <a:pt x="1494646" y="341556"/>
                  </a:lnTo>
                  <a:lnTo>
                    <a:pt x="1494646" y="378152"/>
                  </a:lnTo>
                  <a:lnTo>
                    <a:pt x="1526447" y="378152"/>
                  </a:lnTo>
                  <a:lnTo>
                    <a:pt x="1526447" y="402549"/>
                  </a:lnTo>
                  <a:lnTo>
                    <a:pt x="1558248" y="402549"/>
                  </a:lnTo>
                  <a:lnTo>
                    <a:pt x="1558248" y="414747"/>
                  </a:lnTo>
                  <a:lnTo>
                    <a:pt x="1590049" y="414747"/>
                  </a:lnTo>
                  <a:lnTo>
                    <a:pt x="1590049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620866" y="1261044"/>
              <a:ext cx="1717253" cy="475739"/>
            </a:xfrm>
            <a:custGeom>
              <a:avLst/>
              <a:pathLst>
                <a:path w="1717253" h="475739">
                  <a:moveTo>
                    <a:pt x="0" y="0"/>
                  </a:moveTo>
                  <a:lnTo>
                    <a:pt x="826825" y="0"/>
                  </a:lnTo>
                  <a:lnTo>
                    <a:pt x="826825" y="12198"/>
                  </a:lnTo>
                  <a:lnTo>
                    <a:pt x="858626" y="12198"/>
                  </a:lnTo>
                  <a:lnTo>
                    <a:pt x="858626" y="36595"/>
                  </a:lnTo>
                  <a:lnTo>
                    <a:pt x="954029" y="36595"/>
                  </a:lnTo>
                  <a:lnTo>
                    <a:pt x="954029" y="60992"/>
                  </a:lnTo>
                  <a:lnTo>
                    <a:pt x="985830" y="60992"/>
                  </a:lnTo>
                  <a:lnTo>
                    <a:pt x="985830" y="85389"/>
                  </a:lnTo>
                  <a:lnTo>
                    <a:pt x="1017631" y="85389"/>
                  </a:lnTo>
                  <a:lnTo>
                    <a:pt x="1017631" y="158579"/>
                  </a:lnTo>
                  <a:lnTo>
                    <a:pt x="1049432" y="158579"/>
                  </a:lnTo>
                  <a:lnTo>
                    <a:pt x="1049432" y="207373"/>
                  </a:lnTo>
                  <a:lnTo>
                    <a:pt x="1081233" y="207373"/>
                  </a:lnTo>
                  <a:lnTo>
                    <a:pt x="1081233" y="243969"/>
                  </a:lnTo>
                  <a:lnTo>
                    <a:pt x="1113034" y="243969"/>
                  </a:lnTo>
                  <a:lnTo>
                    <a:pt x="1113034" y="304961"/>
                  </a:lnTo>
                  <a:lnTo>
                    <a:pt x="1144835" y="304961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390350"/>
                  </a:lnTo>
                  <a:lnTo>
                    <a:pt x="1208437" y="390350"/>
                  </a:lnTo>
                  <a:lnTo>
                    <a:pt x="1208437" y="402549"/>
                  </a:lnTo>
                  <a:lnTo>
                    <a:pt x="1240238" y="402549"/>
                  </a:lnTo>
                  <a:lnTo>
                    <a:pt x="1240238" y="414747"/>
                  </a:lnTo>
                  <a:lnTo>
                    <a:pt x="1272039" y="414747"/>
                  </a:lnTo>
                  <a:lnTo>
                    <a:pt x="1272039" y="439144"/>
                  </a:lnTo>
                  <a:lnTo>
                    <a:pt x="1494646" y="439144"/>
                  </a:lnTo>
                  <a:lnTo>
                    <a:pt x="1494646" y="451343"/>
                  </a:lnTo>
                  <a:lnTo>
                    <a:pt x="1526447" y="451343"/>
                  </a:lnTo>
                  <a:lnTo>
                    <a:pt x="1526447" y="463541"/>
                  </a:lnTo>
                  <a:lnTo>
                    <a:pt x="1717253" y="463541"/>
                  </a:lnTo>
                  <a:lnTo>
                    <a:pt x="1717253" y="47573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20866" y="1261044"/>
              <a:ext cx="1717253" cy="402549"/>
            </a:xfrm>
            <a:custGeom>
              <a:avLst/>
              <a:pathLst>
                <a:path w="1717253" h="402549">
                  <a:moveTo>
                    <a:pt x="0" y="0"/>
                  </a:moveTo>
                  <a:lnTo>
                    <a:pt x="731422" y="0"/>
                  </a:lnTo>
                  <a:lnTo>
                    <a:pt x="731422" y="12198"/>
                  </a:lnTo>
                  <a:lnTo>
                    <a:pt x="826825" y="12198"/>
                  </a:lnTo>
                  <a:lnTo>
                    <a:pt x="826825" y="60992"/>
                  </a:lnTo>
                  <a:lnTo>
                    <a:pt x="858626" y="60992"/>
                  </a:lnTo>
                  <a:lnTo>
                    <a:pt x="858626" y="73190"/>
                  </a:lnTo>
                  <a:lnTo>
                    <a:pt x="922228" y="73190"/>
                  </a:lnTo>
                  <a:lnTo>
                    <a:pt x="922228" y="85389"/>
                  </a:lnTo>
                  <a:lnTo>
                    <a:pt x="985830" y="85389"/>
                  </a:lnTo>
                  <a:lnTo>
                    <a:pt x="985830" y="97587"/>
                  </a:lnTo>
                  <a:lnTo>
                    <a:pt x="1017631" y="97587"/>
                  </a:lnTo>
                  <a:lnTo>
                    <a:pt x="1017631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46381"/>
                  </a:lnTo>
                  <a:lnTo>
                    <a:pt x="1113034" y="146381"/>
                  </a:lnTo>
                  <a:lnTo>
                    <a:pt x="1113034" y="170778"/>
                  </a:lnTo>
                  <a:lnTo>
                    <a:pt x="1144835" y="170778"/>
                  </a:lnTo>
                  <a:lnTo>
                    <a:pt x="1144835" y="195175"/>
                  </a:lnTo>
                  <a:lnTo>
                    <a:pt x="1176636" y="195175"/>
                  </a:lnTo>
                  <a:lnTo>
                    <a:pt x="1176636" y="219572"/>
                  </a:lnTo>
                  <a:lnTo>
                    <a:pt x="1272039" y="219572"/>
                  </a:lnTo>
                  <a:lnTo>
                    <a:pt x="1272039" y="243969"/>
                  </a:lnTo>
                  <a:lnTo>
                    <a:pt x="1367442" y="243969"/>
                  </a:lnTo>
                  <a:lnTo>
                    <a:pt x="1367442" y="256167"/>
                  </a:lnTo>
                  <a:lnTo>
                    <a:pt x="1399243" y="256167"/>
                  </a:lnTo>
                  <a:lnTo>
                    <a:pt x="1399243" y="280564"/>
                  </a:lnTo>
                  <a:lnTo>
                    <a:pt x="1431044" y="280564"/>
                  </a:lnTo>
                  <a:lnTo>
                    <a:pt x="1431044" y="317159"/>
                  </a:lnTo>
                  <a:lnTo>
                    <a:pt x="1462845" y="317159"/>
                  </a:lnTo>
                  <a:lnTo>
                    <a:pt x="1462845" y="329358"/>
                  </a:lnTo>
                  <a:lnTo>
                    <a:pt x="1526447" y="329358"/>
                  </a:lnTo>
                  <a:lnTo>
                    <a:pt x="1526447" y="365953"/>
                  </a:lnTo>
                  <a:lnTo>
                    <a:pt x="1558248" y="365953"/>
                  </a:lnTo>
                  <a:lnTo>
                    <a:pt x="1558248" y="390350"/>
                  </a:lnTo>
                  <a:lnTo>
                    <a:pt x="1590049" y="390350"/>
                  </a:lnTo>
                  <a:lnTo>
                    <a:pt x="1590049" y="402549"/>
                  </a:lnTo>
                  <a:lnTo>
                    <a:pt x="1717253" y="402549"/>
                  </a:lnTo>
                  <a:lnTo>
                    <a:pt x="1717253" y="402549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264968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64968" y="1682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264968" y="160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153182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53182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53182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53182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53182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3182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3182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3182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3182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3182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3182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3182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3182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7987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9788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89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339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0519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3699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3182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3182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3182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3182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3182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3182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3182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3182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3182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3182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208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887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5688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748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892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2109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20866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636019" y="0"/>
                  </a:lnTo>
                  <a:lnTo>
                    <a:pt x="636019" y="12198"/>
                  </a:lnTo>
                  <a:lnTo>
                    <a:pt x="826825" y="12198"/>
                  </a:lnTo>
                  <a:lnTo>
                    <a:pt x="826825" y="24396"/>
                  </a:lnTo>
                  <a:lnTo>
                    <a:pt x="890427" y="24396"/>
                  </a:lnTo>
                  <a:lnTo>
                    <a:pt x="890427" y="36595"/>
                  </a:lnTo>
                  <a:lnTo>
                    <a:pt x="922228" y="36595"/>
                  </a:lnTo>
                  <a:lnTo>
                    <a:pt x="922228" y="48793"/>
                  </a:lnTo>
                  <a:lnTo>
                    <a:pt x="954029" y="48793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82976"/>
                  </a:lnTo>
                  <a:lnTo>
                    <a:pt x="1081233" y="182976"/>
                  </a:lnTo>
                  <a:lnTo>
                    <a:pt x="1081233" y="207373"/>
                  </a:lnTo>
                  <a:lnTo>
                    <a:pt x="1113034" y="207373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40238" y="280564"/>
                  </a:lnTo>
                  <a:lnTo>
                    <a:pt x="1240238" y="292763"/>
                  </a:lnTo>
                  <a:lnTo>
                    <a:pt x="1303840" y="292763"/>
                  </a:lnTo>
                  <a:lnTo>
                    <a:pt x="1303840" y="317159"/>
                  </a:lnTo>
                  <a:lnTo>
                    <a:pt x="1399243" y="317159"/>
                  </a:lnTo>
                  <a:lnTo>
                    <a:pt x="1399243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620866" y="2888526"/>
              <a:ext cx="1717253" cy="365953"/>
            </a:xfrm>
            <a:custGeom>
              <a:avLst/>
              <a:pathLst>
                <a:path w="1717253" h="365953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890427" y="12198"/>
                  </a:lnTo>
                  <a:lnTo>
                    <a:pt x="890427" y="24396"/>
                  </a:lnTo>
                  <a:lnTo>
                    <a:pt x="922228" y="24396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48793"/>
                  </a:lnTo>
                  <a:lnTo>
                    <a:pt x="985830" y="48793"/>
                  </a:lnTo>
                  <a:lnTo>
                    <a:pt x="985830" y="60992"/>
                  </a:lnTo>
                  <a:lnTo>
                    <a:pt x="1049432" y="60992"/>
                  </a:lnTo>
                  <a:lnTo>
                    <a:pt x="1049432" y="85389"/>
                  </a:lnTo>
                  <a:lnTo>
                    <a:pt x="1081233" y="85389"/>
                  </a:lnTo>
                  <a:lnTo>
                    <a:pt x="1081233" y="97587"/>
                  </a:lnTo>
                  <a:lnTo>
                    <a:pt x="1113034" y="97587"/>
                  </a:lnTo>
                  <a:lnTo>
                    <a:pt x="1113034" y="158579"/>
                  </a:lnTo>
                  <a:lnTo>
                    <a:pt x="1144835" y="158579"/>
                  </a:lnTo>
                  <a:lnTo>
                    <a:pt x="1144835" y="182976"/>
                  </a:lnTo>
                  <a:lnTo>
                    <a:pt x="1176636" y="182976"/>
                  </a:lnTo>
                  <a:lnTo>
                    <a:pt x="1176636" y="207373"/>
                  </a:lnTo>
                  <a:lnTo>
                    <a:pt x="1208437" y="207373"/>
                  </a:lnTo>
                  <a:lnTo>
                    <a:pt x="1208437" y="243969"/>
                  </a:lnTo>
                  <a:lnTo>
                    <a:pt x="1240238" y="243969"/>
                  </a:lnTo>
                  <a:lnTo>
                    <a:pt x="1240238" y="256167"/>
                  </a:lnTo>
                  <a:lnTo>
                    <a:pt x="1272039" y="256167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80564"/>
                  </a:lnTo>
                  <a:lnTo>
                    <a:pt x="1367442" y="280564"/>
                  </a:lnTo>
                  <a:lnTo>
                    <a:pt x="1367442" y="292763"/>
                  </a:lnTo>
                  <a:lnTo>
                    <a:pt x="1431044" y="292763"/>
                  </a:lnTo>
                  <a:lnTo>
                    <a:pt x="1431044" y="329358"/>
                  </a:lnTo>
                  <a:lnTo>
                    <a:pt x="1526447" y="329358"/>
                  </a:lnTo>
                  <a:lnTo>
                    <a:pt x="1526447" y="341556"/>
                  </a:lnTo>
                  <a:lnTo>
                    <a:pt x="1558248" y="341556"/>
                  </a:lnTo>
                  <a:lnTo>
                    <a:pt x="1558248" y="365953"/>
                  </a:lnTo>
                  <a:lnTo>
                    <a:pt x="1717253" y="365953"/>
                  </a:lnTo>
                  <a:lnTo>
                    <a:pt x="1717253" y="36595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20866" y="2888526"/>
              <a:ext cx="1717253" cy="378152"/>
            </a:xfrm>
            <a:custGeom>
              <a:avLst/>
              <a:pathLst>
                <a:path w="1717253" h="378152">
                  <a:moveTo>
                    <a:pt x="0" y="0"/>
                  </a:moveTo>
                  <a:lnTo>
                    <a:pt x="699621" y="0"/>
                  </a:lnTo>
                  <a:lnTo>
                    <a:pt x="699621" y="12198"/>
                  </a:lnTo>
                  <a:lnTo>
                    <a:pt x="763223" y="12198"/>
                  </a:lnTo>
                  <a:lnTo>
                    <a:pt x="763223" y="24396"/>
                  </a:lnTo>
                  <a:lnTo>
                    <a:pt x="826825" y="24396"/>
                  </a:lnTo>
                  <a:lnTo>
                    <a:pt x="826825" y="36595"/>
                  </a:lnTo>
                  <a:lnTo>
                    <a:pt x="858626" y="36595"/>
                  </a:lnTo>
                  <a:lnTo>
                    <a:pt x="858626" y="60992"/>
                  </a:lnTo>
                  <a:lnTo>
                    <a:pt x="890427" y="60992"/>
                  </a:lnTo>
                  <a:lnTo>
                    <a:pt x="890427" y="73190"/>
                  </a:lnTo>
                  <a:lnTo>
                    <a:pt x="954029" y="73190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95175"/>
                  </a:lnTo>
                  <a:lnTo>
                    <a:pt x="1081233" y="195175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40238" y="353755"/>
                  </a:lnTo>
                  <a:lnTo>
                    <a:pt x="1240238" y="365953"/>
                  </a:lnTo>
                  <a:lnTo>
                    <a:pt x="1621850" y="365953"/>
                  </a:lnTo>
                  <a:lnTo>
                    <a:pt x="1621850" y="378152"/>
                  </a:lnTo>
                  <a:lnTo>
                    <a:pt x="1717253" y="378152"/>
                  </a:lnTo>
                  <a:lnTo>
                    <a:pt x="1717253" y="3781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3264968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264968" y="3199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64968" y="3211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56035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56035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6035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56035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6035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035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6035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56035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56035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56035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6035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6035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6035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8084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1264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4444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6243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08043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984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6035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6035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6035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56035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56035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56035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56035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56035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56035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56035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56035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6493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9674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2854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60342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92143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3944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49395" y="1261044"/>
              <a:ext cx="1717253" cy="451343"/>
            </a:xfrm>
            <a:custGeom>
              <a:avLst/>
              <a:pathLst>
                <a:path w="1717253" h="451343">
                  <a:moveTo>
                    <a:pt x="0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604218" y="12198"/>
                  </a:lnTo>
                  <a:lnTo>
                    <a:pt x="604218" y="24396"/>
                  </a:lnTo>
                  <a:lnTo>
                    <a:pt x="667820" y="24396"/>
                  </a:lnTo>
                  <a:lnTo>
                    <a:pt x="667820" y="36595"/>
                  </a:lnTo>
                  <a:lnTo>
                    <a:pt x="699621" y="36595"/>
                  </a:lnTo>
                  <a:lnTo>
                    <a:pt x="699621" y="48793"/>
                  </a:lnTo>
                  <a:lnTo>
                    <a:pt x="763223" y="48793"/>
                  </a:lnTo>
                  <a:lnTo>
                    <a:pt x="763223" y="60992"/>
                  </a:lnTo>
                  <a:lnTo>
                    <a:pt x="858626" y="60992"/>
                  </a:lnTo>
                  <a:lnTo>
                    <a:pt x="858626" y="85389"/>
                  </a:lnTo>
                  <a:lnTo>
                    <a:pt x="922228" y="85389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58579"/>
                  </a:lnTo>
                  <a:lnTo>
                    <a:pt x="985830" y="158579"/>
                  </a:lnTo>
                  <a:lnTo>
                    <a:pt x="985830" y="170778"/>
                  </a:lnTo>
                  <a:lnTo>
                    <a:pt x="1049432" y="170778"/>
                  </a:lnTo>
                  <a:lnTo>
                    <a:pt x="1049432" y="219572"/>
                  </a:lnTo>
                  <a:lnTo>
                    <a:pt x="1081233" y="219572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78152"/>
                  </a:lnTo>
                  <a:lnTo>
                    <a:pt x="1303840" y="378152"/>
                  </a:lnTo>
                  <a:lnTo>
                    <a:pt x="1303840" y="402549"/>
                  </a:lnTo>
                  <a:lnTo>
                    <a:pt x="1335641" y="402549"/>
                  </a:lnTo>
                  <a:lnTo>
                    <a:pt x="1335641" y="414747"/>
                  </a:lnTo>
                  <a:lnTo>
                    <a:pt x="1367442" y="414747"/>
                  </a:lnTo>
                  <a:lnTo>
                    <a:pt x="1367442" y="439144"/>
                  </a:lnTo>
                  <a:lnTo>
                    <a:pt x="1558248" y="439144"/>
                  </a:lnTo>
                  <a:lnTo>
                    <a:pt x="1558248" y="451343"/>
                  </a:lnTo>
                  <a:lnTo>
                    <a:pt x="1717253" y="451343"/>
                  </a:lnTo>
                  <a:lnTo>
                    <a:pt x="1717253" y="45134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49395" y="1261044"/>
              <a:ext cx="1717253" cy="439144"/>
            </a:xfrm>
            <a:custGeom>
              <a:avLst/>
              <a:pathLst>
                <a:path w="1717253" h="439144">
                  <a:moveTo>
                    <a:pt x="0" y="0"/>
                  </a:moveTo>
                  <a:lnTo>
                    <a:pt x="636019" y="0"/>
                  </a:lnTo>
                  <a:lnTo>
                    <a:pt x="636019" y="24396"/>
                  </a:lnTo>
                  <a:lnTo>
                    <a:pt x="763223" y="24396"/>
                  </a:lnTo>
                  <a:lnTo>
                    <a:pt x="763223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26825" y="48793"/>
                  </a:lnTo>
                  <a:lnTo>
                    <a:pt x="826825" y="97587"/>
                  </a:lnTo>
                  <a:lnTo>
                    <a:pt x="858626" y="97587"/>
                  </a:lnTo>
                  <a:lnTo>
                    <a:pt x="858626" y="146381"/>
                  </a:lnTo>
                  <a:lnTo>
                    <a:pt x="890427" y="146381"/>
                  </a:lnTo>
                  <a:lnTo>
                    <a:pt x="890427" y="170778"/>
                  </a:lnTo>
                  <a:lnTo>
                    <a:pt x="922228" y="170778"/>
                  </a:lnTo>
                  <a:lnTo>
                    <a:pt x="922228" y="219572"/>
                  </a:lnTo>
                  <a:lnTo>
                    <a:pt x="954029" y="219572"/>
                  </a:lnTo>
                  <a:lnTo>
                    <a:pt x="954029" y="268366"/>
                  </a:lnTo>
                  <a:lnTo>
                    <a:pt x="985830" y="268366"/>
                  </a:lnTo>
                  <a:lnTo>
                    <a:pt x="985830" y="304961"/>
                  </a:lnTo>
                  <a:lnTo>
                    <a:pt x="1017631" y="304961"/>
                  </a:lnTo>
                  <a:lnTo>
                    <a:pt x="1017631" y="317159"/>
                  </a:lnTo>
                  <a:lnTo>
                    <a:pt x="1049432" y="317159"/>
                  </a:lnTo>
                  <a:lnTo>
                    <a:pt x="1049432" y="341556"/>
                  </a:lnTo>
                  <a:lnTo>
                    <a:pt x="1081233" y="341556"/>
                  </a:lnTo>
                  <a:lnTo>
                    <a:pt x="1081233" y="353755"/>
                  </a:lnTo>
                  <a:lnTo>
                    <a:pt x="1113034" y="353755"/>
                  </a:lnTo>
                  <a:lnTo>
                    <a:pt x="1113034" y="378152"/>
                  </a:lnTo>
                  <a:lnTo>
                    <a:pt x="1144835" y="378152"/>
                  </a:lnTo>
                  <a:lnTo>
                    <a:pt x="1144835" y="390350"/>
                  </a:lnTo>
                  <a:lnTo>
                    <a:pt x="1176636" y="390350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272039" y="414747"/>
                  </a:lnTo>
                  <a:lnTo>
                    <a:pt x="1272039" y="426946"/>
                  </a:lnTo>
                  <a:lnTo>
                    <a:pt x="1367442" y="426946"/>
                  </a:lnTo>
                  <a:lnTo>
                    <a:pt x="1367442" y="439144"/>
                  </a:lnTo>
                  <a:lnTo>
                    <a:pt x="1717253" y="439144"/>
                  </a:lnTo>
                  <a:lnTo>
                    <a:pt x="1717253" y="43914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49395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127203" y="0"/>
                  </a:lnTo>
                  <a:lnTo>
                    <a:pt x="127203" y="12198"/>
                  </a:lnTo>
                  <a:lnTo>
                    <a:pt x="222606" y="12198"/>
                  </a:lnTo>
                  <a:lnTo>
                    <a:pt x="222606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58626" y="48793"/>
                  </a:lnTo>
                  <a:lnTo>
                    <a:pt x="858626" y="73190"/>
                  </a:lnTo>
                  <a:lnTo>
                    <a:pt x="890427" y="73190"/>
                  </a:lnTo>
                  <a:lnTo>
                    <a:pt x="890427" y="97587"/>
                  </a:lnTo>
                  <a:lnTo>
                    <a:pt x="922228" y="97587"/>
                  </a:lnTo>
                  <a:lnTo>
                    <a:pt x="922228" y="134183"/>
                  </a:lnTo>
                  <a:lnTo>
                    <a:pt x="954029" y="134183"/>
                  </a:lnTo>
                  <a:lnTo>
                    <a:pt x="954029" y="207373"/>
                  </a:lnTo>
                  <a:lnTo>
                    <a:pt x="985830" y="207373"/>
                  </a:lnTo>
                  <a:lnTo>
                    <a:pt x="985830" y="231770"/>
                  </a:lnTo>
                  <a:lnTo>
                    <a:pt x="1017631" y="231770"/>
                  </a:lnTo>
                  <a:lnTo>
                    <a:pt x="1017631" y="256167"/>
                  </a:lnTo>
                  <a:lnTo>
                    <a:pt x="1049432" y="256167"/>
                  </a:lnTo>
                  <a:lnTo>
                    <a:pt x="1049432" y="292763"/>
                  </a:lnTo>
                  <a:lnTo>
                    <a:pt x="1081233" y="292763"/>
                  </a:lnTo>
                  <a:lnTo>
                    <a:pt x="1081233" y="317159"/>
                  </a:lnTo>
                  <a:lnTo>
                    <a:pt x="1113034" y="317159"/>
                  </a:lnTo>
                  <a:lnTo>
                    <a:pt x="1113034" y="353755"/>
                  </a:lnTo>
                  <a:lnTo>
                    <a:pt x="1144835" y="353755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293497" y="1657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93497" y="1645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93497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rc131"/>
            <p:cNvSpPr/>
            <p:nvPr/>
          </p:nvSpPr>
          <p:spPr>
            <a:xfrm>
              <a:off x="356035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56035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56035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56035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56035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56035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6035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56035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56035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6035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6035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6035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6035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8084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1264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44444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76243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08043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984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6035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56035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6035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56035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56035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56035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56035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56035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56035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56035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56035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493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674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2854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0342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92143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23944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49395" y="2888526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22228" y="12198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97587"/>
                  </a:lnTo>
                  <a:lnTo>
                    <a:pt x="985830" y="97587"/>
                  </a:lnTo>
                  <a:lnTo>
                    <a:pt x="985830" y="158579"/>
                  </a:lnTo>
                  <a:lnTo>
                    <a:pt x="1017631" y="158579"/>
                  </a:lnTo>
                  <a:lnTo>
                    <a:pt x="1017631" y="207373"/>
                  </a:lnTo>
                  <a:lnTo>
                    <a:pt x="1049432" y="207373"/>
                  </a:lnTo>
                  <a:lnTo>
                    <a:pt x="1049432" y="219572"/>
                  </a:lnTo>
                  <a:lnTo>
                    <a:pt x="1113034" y="219572"/>
                  </a:lnTo>
                  <a:lnTo>
                    <a:pt x="1113034" y="256167"/>
                  </a:lnTo>
                  <a:lnTo>
                    <a:pt x="1144835" y="256167"/>
                  </a:lnTo>
                  <a:lnTo>
                    <a:pt x="1144835" y="304961"/>
                  </a:lnTo>
                  <a:lnTo>
                    <a:pt x="1176636" y="304961"/>
                  </a:lnTo>
                  <a:lnTo>
                    <a:pt x="1176636" y="317159"/>
                  </a:lnTo>
                  <a:lnTo>
                    <a:pt x="1208437" y="317159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65953"/>
                  </a:lnTo>
                  <a:lnTo>
                    <a:pt x="1431044" y="365953"/>
                  </a:lnTo>
                  <a:lnTo>
                    <a:pt x="1431044" y="390350"/>
                  </a:lnTo>
                  <a:lnTo>
                    <a:pt x="1462845" y="390350"/>
                  </a:lnTo>
                  <a:lnTo>
                    <a:pt x="1462845" y="402549"/>
                  </a:lnTo>
                  <a:lnTo>
                    <a:pt x="1494646" y="402549"/>
                  </a:lnTo>
                  <a:lnTo>
                    <a:pt x="1494646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649395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826825" y="0"/>
                  </a:lnTo>
                  <a:lnTo>
                    <a:pt x="826825" y="24396"/>
                  </a:lnTo>
                  <a:lnTo>
                    <a:pt x="858626" y="24396"/>
                  </a:lnTo>
                  <a:lnTo>
                    <a:pt x="858626" y="36595"/>
                  </a:lnTo>
                  <a:lnTo>
                    <a:pt x="922228" y="36595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70778"/>
                  </a:lnTo>
                  <a:lnTo>
                    <a:pt x="1113034" y="170778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292763"/>
                  </a:lnTo>
                  <a:lnTo>
                    <a:pt x="1240238" y="292763"/>
                  </a:lnTo>
                  <a:lnTo>
                    <a:pt x="1240238" y="304961"/>
                  </a:lnTo>
                  <a:lnTo>
                    <a:pt x="1494646" y="304961"/>
                  </a:lnTo>
                  <a:lnTo>
                    <a:pt x="1494646" y="317159"/>
                  </a:lnTo>
                  <a:lnTo>
                    <a:pt x="1621850" y="317159"/>
                  </a:lnTo>
                  <a:lnTo>
                    <a:pt x="1621850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649395" y="2888526"/>
              <a:ext cx="1717253" cy="414747"/>
            </a:xfrm>
            <a:custGeom>
              <a:avLst/>
              <a:pathLst>
                <a:path w="1717253" h="414747">
                  <a:moveTo>
                    <a:pt x="0" y="0"/>
                  </a:moveTo>
                  <a:lnTo>
                    <a:pt x="604218" y="0"/>
                  </a:lnTo>
                  <a:lnTo>
                    <a:pt x="604218" y="12198"/>
                  </a:lnTo>
                  <a:lnTo>
                    <a:pt x="667820" y="12198"/>
                  </a:lnTo>
                  <a:lnTo>
                    <a:pt x="667820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90427" y="48793"/>
                  </a:lnTo>
                  <a:lnTo>
                    <a:pt x="890427" y="60992"/>
                  </a:lnTo>
                  <a:lnTo>
                    <a:pt x="954029" y="60992"/>
                  </a:lnTo>
                  <a:lnTo>
                    <a:pt x="954029" y="73190"/>
                  </a:lnTo>
                  <a:lnTo>
                    <a:pt x="985830" y="73190"/>
                  </a:lnTo>
                  <a:lnTo>
                    <a:pt x="985830" y="134183"/>
                  </a:lnTo>
                  <a:lnTo>
                    <a:pt x="1049432" y="134183"/>
                  </a:lnTo>
                  <a:lnTo>
                    <a:pt x="1049432" y="146381"/>
                  </a:lnTo>
                  <a:lnTo>
                    <a:pt x="1081233" y="146381"/>
                  </a:lnTo>
                  <a:lnTo>
                    <a:pt x="1081233" y="182976"/>
                  </a:lnTo>
                  <a:lnTo>
                    <a:pt x="1113034" y="182976"/>
                  </a:lnTo>
                  <a:lnTo>
                    <a:pt x="1113034" y="243969"/>
                  </a:lnTo>
                  <a:lnTo>
                    <a:pt x="1144835" y="243969"/>
                  </a:lnTo>
                  <a:lnTo>
                    <a:pt x="1144835" y="268366"/>
                  </a:lnTo>
                  <a:lnTo>
                    <a:pt x="1176636" y="268366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317159"/>
                  </a:lnTo>
                  <a:lnTo>
                    <a:pt x="1240238" y="317159"/>
                  </a:lnTo>
                  <a:lnTo>
                    <a:pt x="1240238" y="365953"/>
                  </a:lnTo>
                  <a:lnTo>
                    <a:pt x="1272039" y="365953"/>
                  </a:lnTo>
                  <a:lnTo>
                    <a:pt x="1272039" y="378152"/>
                  </a:lnTo>
                  <a:lnTo>
                    <a:pt x="1335641" y="378152"/>
                  </a:lnTo>
                  <a:lnTo>
                    <a:pt x="1335641" y="390350"/>
                  </a:lnTo>
                  <a:lnTo>
                    <a:pt x="1526447" y="390350"/>
                  </a:lnTo>
                  <a:lnTo>
                    <a:pt x="1526447" y="402549"/>
                  </a:lnTo>
                  <a:lnTo>
                    <a:pt x="1717253" y="402549"/>
                  </a:lnTo>
                  <a:lnTo>
                    <a:pt x="1717253" y="41474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293497" y="3260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293497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293497" y="32485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153182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279397" y="2675710"/>
              <a:ext cx="46379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C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56035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4303915" y="2678766"/>
              <a:ext cx="47181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D</a:t>
              </a:r>
            </a:p>
          </p:txBody>
        </p:sp>
        <p:sp>
          <p:nvSpPr>
            <p:cNvPr id="178" name="rc177"/>
            <p:cNvSpPr/>
            <p:nvPr/>
          </p:nvSpPr>
          <p:spPr>
            <a:xfrm>
              <a:off x="153182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280188" y="1051283"/>
              <a:ext cx="46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A</a:t>
              </a:r>
            </a:p>
          </p:txBody>
        </p:sp>
        <p:sp>
          <p:nvSpPr>
            <p:cNvPr id="180" name="rc179"/>
            <p:cNvSpPr/>
            <p:nvPr/>
          </p:nvSpPr>
          <p:spPr>
            <a:xfrm>
              <a:off x="356035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4308608" y="1051283"/>
              <a:ext cx="462428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B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6208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9388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568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748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892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2109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158531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8677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1857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5037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821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1398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36493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9674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2854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603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214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23944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36138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38963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2143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232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8503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16833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291894" y="2437097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220789" y="23151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220789" y="21931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220789" y="20711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220789" y="1949159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220789" y="182717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220789" y="170519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220789" y="158320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220789" y="146122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1220789" y="133923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1149684" y="1217251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1497028" y="2480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497028" y="235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497028" y="2236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497028" y="2114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497028" y="1992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497028" y="187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497028" y="1748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97028" y="1626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97028" y="1505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97028" y="1383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97028" y="1261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1291894" y="4064580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20789" y="394259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220789" y="382061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220789" y="369862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1220789" y="357664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1220789" y="3454657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1220789" y="333267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20789" y="321068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20789" y="30887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20789" y="296671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49684" y="284473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1497028" y="4108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97028" y="3986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97028" y="386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97028" y="3742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97028" y="3620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7028" y="3498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7028" y="3376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497028" y="3254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497028" y="3132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497028" y="301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497028" y="288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9"/>
            <p:cNvSpPr/>
            <p:nvPr/>
          </p:nvSpPr>
          <p:spPr>
            <a:xfrm>
              <a:off x="3396090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51" name="tx250"/>
            <p:cNvSpPr/>
            <p:nvPr/>
          </p:nvSpPr>
          <p:spPr>
            <a:xfrm rot="-5400000">
              <a:off x="340195" y="2617109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252" name="rc251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5"/>
            <p:cNvSpPr/>
            <p:nvPr/>
          </p:nvSpPr>
          <p:spPr>
            <a:xfrm>
              <a:off x="5764637" y="152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7" name="rc256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5764637" y="174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rc259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764637" y="1962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3" name="rc262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5764637" y="2181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7"/>
            <p:cNvSpPr/>
            <p:nvPr/>
          </p:nvSpPr>
          <p:spPr>
            <a:xfrm>
              <a:off x="5764637" y="2401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9" name="rc268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0"/>
            <p:cNvSpPr/>
            <p:nvPr/>
          </p:nvSpPr>
          <p:spPr>
            <a:xfrm>
              <a:off x="5764637" y="26204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2" name="rc271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5764637" y="28399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5" name="rc274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6"/>
            <p:cNvSpPr/>
            <p:nvPr/>
          </p:nvSpPr>
          <p:spPr>
            <a:xfrm>
              <a:off x="5764637" y="30594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9"/>
            <p:cNvSpPr/>
            <p:nvPr/>
          </p:nvSpPr>
          <p:spPr>
            <a:xfrm>
              <a:off x="5764637" y="327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1" name="rc280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2"/>
            <p:cNvSpPr/>
            <p:nvPr/>
          </p:nvSpPr>
          <p:spPr>
            <a:xfrm>
              <a:off x="5764637" y="34983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4" name="rc283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764637" y="3717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7" name="rc286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8"/>
            <p:cNvSpPr/>
            <p:nvPr/>
          </p:nvSpPr>
          <p:spPr>
            <a:xfrm>
              <a:off x="5764637" y="39372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2025-02-18T02:13:44Z</dcterms:modified>
  <cp:category/>
</cp:coreProperties>
</file>