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81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412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642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8725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1028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3330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5633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7935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237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2540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484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145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447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750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4052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020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7969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0271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2574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876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7179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9481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1784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4086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6389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691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0994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296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59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901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25574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56330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56330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87086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87086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17842" y="13542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17842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48598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48598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79354" y="138805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9354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10111" y="14218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10111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40867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0867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71623" y="146914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71623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02379" y="148941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02379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33135" y="151644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33135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891" y="154347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63891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594648" y="1611047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94648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25404" y="169889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25404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56160" y="1759707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656160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686916" y="184755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686916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7672" y="189485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7672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48428" y="194215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48428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79185" y="200972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79185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09941" y="203000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09941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840697" y="206378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840697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71453" y="207054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71453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02209" y="209081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02209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32965" y="212460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32965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963722" y="214487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963722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994478" y="219217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994478" y="22327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25234" y="2232719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25234" y="22935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055990" y="229353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055990" y="230704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148259" y="230704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148259" y="23138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79015" y="231380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79015" y="232056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40527" y="2320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379354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379354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0111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10111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440867" y="136778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40867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71623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71623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02379" y="14150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02379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533135" y="142859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533135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563891" y="1469143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563891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4648" y="1550231"/>
              <a:ext cx="0" cy="114874"/>
            </a:xfrm>
            <a:custGeom>
              <a:avLst/>
              <a:pathLst>
                <a:path w="0" h="114874">
                  <a:moveTo>
                    <a:pt x="0" y="0"/>
                  </a:moveTo>
                  <a:lnTo>
                    <a:pt x="0" y="11487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4648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25404" y="1665105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25404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656160" y="1766465"/>
              <a:ext cx="0" cy="121631"/>
            </a:xfrm>
            <a:custGeom>
              <a:avLst/>
              <a:pathLst>
                <a:path w="0" h="121631">
                  <a:moveTo>
                    <a:pt x="0" y="0"/>
                  </a:moveTo>
                  <a:lnTo>
                    <a:pt x="0" y="12163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656160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686916" y="1888096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686916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17672" y="196242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17672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748428" y="200297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48428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79185" y="204351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79185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09941" y="210433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09941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840697" y="212460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840697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871453" y="214487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871453" y="21583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02209" y="215838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02209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32965" y="217866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32965" y="22056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63722" y="220569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963722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994478" y="224623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94478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25234" y="228002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25234" y="23138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055990" y="231380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055990" y="23205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086746" y="232056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086746" y="23340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117502" y="233407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117502" y="23678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148259" y="236786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148259" y="23746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179015" y="237462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179015" y="238138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240527" y="2381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25574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87086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87086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317842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17842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348598" y="13677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348598" y="137454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10111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10111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40867" y="138129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71623" y="142184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02379" y="14623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33135" y="148941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33135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63891" y="152995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63891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94648" y="1543474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594648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625404" y="161780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625404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656160" y="1678620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656160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686916" y="175970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68691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7672" y="182728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7672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748428" y="187458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48428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79185" y="192864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79185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809941" y="19489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809941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840697" y="19691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840697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871453" y="198945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871453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02209" y="200972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02209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932965" y="20435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932965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963722" y="209081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963722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994478" y="2097573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994478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025234" y="217866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025234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055990" y="219893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055990" y="221920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117502" y="221920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117502" y="224623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240527" y="2246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194817" y="1340754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48598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79354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10111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40867" y="14015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440867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71623" y="143535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71623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02379" y="1469143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02379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33135" y="152995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33135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3891" y="158401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63891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94648" y="165159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94648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25404" y="1698892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25404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656160" y="1786737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656160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686916" y="187458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686916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7672" y="193539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7672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48428" y="198269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48428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79185" y="205027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79185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09941" y="207054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09941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840697" y="210433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840697" y="21381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871453" y="213811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871453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02209" y="216514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02209" y="218541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63722" y="218541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63722" y="22124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994478" y="221244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994478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25234" y="224623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25234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55990" y="228002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55990" y="23002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86746" y="230029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86746" y="23070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117502" y="230704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117502" y="2313807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0527" y="23138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F8766D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194817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256330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256330" y="1347512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48598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79354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79354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0111" y="13880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0111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40867" y="14150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40867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471623" y="144887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71623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02379" y="150293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02379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33135" y="152320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33135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563891" y="1577260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563891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594648" y="165834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594648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25404" y="1705649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25404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656160" y="1807009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656160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686916" y="190161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686916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17672" y="192864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17672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48428" y="1975941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48428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779185" y="203675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779185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09941" y="207730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09941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40697" y="211108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40697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871453" y="213135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871453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02209" y="214487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02209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32965" y="2165146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32965" y="22327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963722" y="223271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963722" y="22529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994478" y="225299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994478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25234" y="228002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25234" y="23002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55990" y="230029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55990" y="23543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86746" y="235435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86746" y="23678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117502" y="236786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117502" y="238138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179015" y="23813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179015" y="238813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240527" y="2388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F8766D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225574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287086" y="13475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34859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379354" y="136778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379354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10111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10111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440867" y="14150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440867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471623" y="144887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471623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02379" y="148265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02379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533135" y="151644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533135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563891" y="158401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563891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594648" y="162456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594648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25404" y="167186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25404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656160" y="1725921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656160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686916" y="1800251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686916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7672" y="187458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7672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48428" y="190161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48428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79185" y="193539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79185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09941" y="19691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09941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40697" y="198945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40697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1453" y="202324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1453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02209" y="203000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02209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32965" y="20502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32965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963722" y="207730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963722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994478" y="209757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994478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25234" y="211784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25234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055990" y="216514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055990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086746" y="219217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086746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3117502" y="219893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3117502" y="220569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179015" y="220569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3179015" y="221920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3240527" y="22192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F8766D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317842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317842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348598" y="136778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348598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379354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379354" y="141508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440867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440867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471623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502379" y="146238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502379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533135" y="150293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533135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563891" y="155023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563891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594648" y="160428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594648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625404" y="163131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625404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656160" y="1698892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656160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686916" y="179349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686916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717672" y="184755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717672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748428" y="1881339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748428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779185" y="194215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779185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09941" y="197594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09941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40697" y="200972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40697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1453" y="205027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1453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02209" y="206378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02209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932965" y="209081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932965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963722" y="211784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963722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994478" y="215163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994478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025234" y="219893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025234" y="22124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055990" y="221244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055990" y="22259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086746" y="222596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086746" y="22394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117502" y="223947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117502" y="225974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179015" y="225974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179015" y="226650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240527" y="22665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F8766D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379354" y="13542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410111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440867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471623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502379" y="14421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533135" y="148941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533135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563891" y="152995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563891" y="15975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594648" y="1597532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594648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625404" y="1671862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625404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656160" y="175295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656160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686916" y="1779979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686916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717672" y="186782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717672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748428" y="190161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748428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779185" y="19489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779185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809941" y="19691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809941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840697" y="1975941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840697" y="20367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871453" y="203675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71453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02209" y="20502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02209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932965" y="207730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932965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963722" y="209757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63722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94478" y="212460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94478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025234" y="215163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025234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055990" y="217866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55990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86746" y="221920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86746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117502" y="224623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7502" y="225299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48259" y="225299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148259" y="22597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3179015" y="225974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3179015" y="226650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3240527" y="22665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F8766D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194817" y="134075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17842" y="134075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17842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48598" y="13745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348598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379354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379354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10111" y="14083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10111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40867" y="142184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440867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471623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02379" y="14623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502379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533135" y="147590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533135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563891" y="152320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563891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594648" y="159077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594648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625404" y="1658348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625404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656160" y="1732678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656160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686916" y="1800251"/>
              <a:ext cx="0" cy="101359"/>
            </a:xfrm>
            <a:custGeom>
              <a:avLst/>
              <a:pathLst>
                <a:path w="0" h="101359">
                  <a:moveTo>
                    <a:pt x="0" y="0"/>
                  </a:moveTo>
                  <a:lnTo>
                    <a:pt x="0" y="10135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686916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717672" y="190161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717672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748428" y="193539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748428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779185" y="197594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779185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809941" y="200297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809941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840697" y="205702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840697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871453" y="207054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871453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902209" y="210433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902209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932965" y="211784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932965" y="21381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963722" y="2138117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63722" y="22192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994478" y="221920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94478" y="22327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3025234" y="223271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3025234" y="22800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3055990" y="228002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3055990" y="23205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3086746" y="232056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3086746" y="23340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3117502" y="233407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3117502" y="23475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3148259" y="23475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3148259" y="2361108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3240527" y="23611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256330" y="134075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379354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379354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410111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410111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440867" y="138129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471623" y="141508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471623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502379" y="146238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502379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533135" y="150293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533135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563891" y="153671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563891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594648" y="1590775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594648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625404" y="168537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625404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656160" y="175295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656160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686916" y="1813766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686916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717672" y="188809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717672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2748428" y="194891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2748428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2779185" y="20029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2779185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2809941" y="202324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2809941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2840697" y="207054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840697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871453" y="209757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871453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902209" y="211108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902209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932965" y="214487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932965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963722" y="217190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963722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994478" y="219893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994478" y="22462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025234" y="224623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3025234" y="22665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055990" y="226650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3055990" y="22935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3086746" y="229353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086746" y="23138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117502" y="231380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3117502" y="23205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3148259" y="232056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3148259" y="23273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179015" y="232732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179015" y="23340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3209771" y="233407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3209771" y="23475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3240527" y="23475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317842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317842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348598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348598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410111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410111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440867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440867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471623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471623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502379" y="139481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502379" y="143535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533135" y="1435357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533135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563891" y="149617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563891" y="15502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594648" y="155023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594648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625404" y="1590775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625404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656160" y="1685377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656160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686916" y="175970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686916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717672" y="181376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717672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748428" y="184755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748428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779185" y="188809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779185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809941" y="190161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809941" y="191512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871453" y="191512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871453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02209" y="193539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02209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32965" y="19759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32965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63722" y="19826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63722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94478" y="200972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94478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3025234" y="205027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3025234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3055990" y="209757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3055990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3086746" y="212460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3086746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117502" y="213135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117502" y="21448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148259" y="214487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148259" y="215163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209771" y="215163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209771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240527" y="21651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225574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348598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379354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410111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440867" y="14015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2471623" y="14218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471623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502379" y="144887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533135" y="148941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533135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563891" y="1536716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563891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594648" y="161104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594648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625404" y="167862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625404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656160" y="171916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656160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2686916" y="1766465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68691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717672" y="1827280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717672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748428" y="187458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748428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779185" y="192188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779185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809941" y="19556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809941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840697" y="197594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840697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871453" y="20029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871453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02209" y="20232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02209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2965" y="204351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32965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63722" y="205702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3722" y="21043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94478" y="210433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94478" y="21313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025234" y="213135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025234" y="21583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055990" y="215838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055990" y="2171903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117502" y="217190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117502" y="21786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148259" y="217866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148259" y="218541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209771" y="218541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209771" y="21921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240527" y="21921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2317842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2317842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2379354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379354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410111" y="135426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440867" y="138805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471623" y="14218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471623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502379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502379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533135" y="1469143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533135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563891" y="153671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563891" y="155698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594648" y="155698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594648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625404" y="160428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625404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656160" y="167186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656160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686916" y="171916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2686916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2717672" y="175295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2717672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2748428" y="177997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2748428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779185" y="179349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779185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2809941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2809941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840697" y="183403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840697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871453" y="186106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871453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902209" y="188133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902209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932965" y="190161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932965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63722" y="192864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63722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94478" y="196242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94478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025234" y="196918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25234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055990" y="199621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55990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3086746" y="202324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3086746" y="20300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3117502" y="203000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3117502" y="204351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3179015" y="204351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3179015" y="205702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3240527" y="20570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1579694" y="1333997"/>
              <a:ext cx="553611" cy="0"/>
            </a:xfrm>
            <a:custGeom>
              <a:avLst/>
              <a:pathLst>
                <a:path w="553611" h="0">
                  <a:moveTo>
                    <a:pt x="0" y="0"/>
                  </a:moveTo>
                  <a:lnTo>
                    <a:pt x="55361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133305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133305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225574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225574" y="13475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287086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87086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17842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17842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348598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348598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379354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379354" y="141508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440867" y="14150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440867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471623" y="142859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471623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502379" y="149617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502379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533135" y="156374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33135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563891" y="159077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563891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94648" y="1631319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594648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625404" y="169213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625404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656160" y="173267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656160" y="178673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686916" y="178673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68691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2717672" y="182728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2717672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2748428" y="1888096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2748428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2779185" y="192864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2779185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2809941" y="195566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2809941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2840697" y="200972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2840697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2871453" y="20435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2871453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2902209" y="207730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2902209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932965" y="208405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932965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963722" y="211108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963722" y="212460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025234" y="212460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025234" y="21583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055990" y="215838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055990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086746" y="216514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086746" y="2171903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148259" y="217190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148259" y="2185418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240527" y="21854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00BA38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2256330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234859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348598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2410111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2410111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440867" y="136778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440867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471623" y="139481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471623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502379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502379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533135" y="144211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533135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563891" y="149617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563891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2594648" y="154347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2594648" y="159077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2625404" y="159077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625404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2656160" y="165834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2656160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2686916" y="1712406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2686916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2717672" y="182052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2717672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2748428" y="186782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748428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779185" y="188809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779185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809941" y="19489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809941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840697" y="196242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840697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871453" y="20029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871453" y="200972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902209" y="200972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902209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932965" y="202324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932965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963722" y="207054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963722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994478" y="207730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994478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3025234" y="209081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3025234" y="209757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055990" y="209757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055990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086746" y="215163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086746" y="216514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117502" y="216514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3117502" y="21719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148259" y="217190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148259" y="2178660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240527" y="217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00BA38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317842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348598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79354" y="13745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379354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410111" y="139481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40867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471623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502379" y="14421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502379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533135" y="147590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533135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563891" y="1502930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563891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594648" y="156374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594648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625404" y="1617804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625404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656160" y="1692134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656160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686916" y="177997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686916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717672" y="182052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717672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748428" y="185431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748428" y="186782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779185" y="186782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779185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809941" y="188133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809941" y="190161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840697" y="190161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840697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871453" y="191512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871453" y="19421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902209" y="194215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902209" y="19624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932965" y="19624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932965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963722" y="197594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963722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994478" y="20164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994478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025234" y="202324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3025234" y="20637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3055990" y="206378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3055990" y="20840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3086746" y="208405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3086746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3117502" y="209081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3117502" y="2097573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3240527" y="20975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1579694" y="1333997"/>
              <a:ext cx="615123" cy="0"/>
            </a:xfrm>
            <a:custGeom>
              <a:avLst/>
              <a:pathLst>
                <a:path w="615123" h="0">
                  <a:moveTo>
                    <a:pt x="0" y="0"/>
                  </a:moveTo>
                  <a:lnTo>
                    <a:pt x="615123" y="0"/>
                  </a:lnTo>
                </a:path>
              </a:pathLst>
            </a:custGeom>
            <a:ln w="13550" cap="flat">
              <a:solidFill>
                <a:srgbClr val="00BA38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19481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194817" y="134075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317842" y="135426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410111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410111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440867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440867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471623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471623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502379" y="138129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502379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533135" y="142184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533135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563891" y="145562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563891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594648" y="148941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594648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625404" y="151644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625404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656160" y="1563745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656160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2686916" y="165834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2686916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2717672" y="168537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2717672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2748428" y="173943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2748428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2779185" y="177322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2779185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2809941" y="180025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2809941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2840697" y="183403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2840697" y="184755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2871453" y="18475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2871453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2902209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2902209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2932965" y="187458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2932965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2963722" y="188809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2963722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2994478" y="1915125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2994478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3025234" y="19759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3025234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3055990" y="198269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3055990" y="19962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3086746" y="19962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3086746" y="20164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3117502" y="20164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3117502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3148259" y="202324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3148259" y="2036757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3240527" y="20367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00BA38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225574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256330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256330" y="135426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2348598" y="13542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2348598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2379354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2379354" y="1401570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2471623" y="14015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2471623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2502379" y="142184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2502379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2533135" y="14285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2533135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2563891" y="146238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2563891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2594648" y="152320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2594648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2625404" y="1577260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2625404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2656160" y="166510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2656160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2686916" y="173267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2686916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2717672" y="176646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2717672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2748428" y="179349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2748428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2779185" y="182728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2779185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2809941" y="188133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2809941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2840697" y="191512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2840697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2871453" y="19353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2871453" y="19489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2902209" y="19489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2902209" y="19826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2932965" y="198269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2932965" y="20029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2963722" y="20029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2963722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2994478" y="202324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2994478" y="20570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3025234" y="205702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3025234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3055990" y="207054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3055990" y="20908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3086746" y="209081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3086746" y="2097573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3240527" y="20975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00BA38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2317842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2348598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2379354" y="136102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2379354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2410111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2440867" y="138805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2440867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2471623" y="140832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2502379" y="14421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2502379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2533135" y="148941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2533135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2563891" y="150293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2563891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2594648" y="1536716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2594648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2625404" y="1604289"/>
              <a:ext cx="0" cy="94602"/>
            </a:xfrm>
            <a:custGeom>
              <a:avLst/>
              <a:pathLst>
                <a:path w="0" h="94602">
                  <a:moveTo>
                    <a:pt x="0" y="0"/>
                  </a:moveTo>
                  <a:lnTo>
                    <a:pt x="0" y="94602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2625404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2656160" y="1698892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2656160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2686916" y="1779979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2686916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2717672" y="182728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2717672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2748428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2748428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2779185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2779185" y="188133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2809941" y="188133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2809941" y="190836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2840697" y="190836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2840697" y="192864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2871453" y="192864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2871453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2902209" y="19691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2902209" y="198945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2932965" y="198945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2932965" y="20435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2963722" y="20435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2963722" y="20705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2994478" y="207054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2994478" y="21246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3025234" y="212460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3025234" y="215163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3055990" y="215163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3055990" y="218541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3086746" y="218541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3086746" y="219893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3117502" y="219893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3117502" y="221244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3179015" y="221244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3179015" y="221920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3240527" y="22192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256330" y="13407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348598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379354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379354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410111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410111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440867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440867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471623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471623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502379" y="14150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502379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2533135" y="144887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2533135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2563891" y="1482658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2563891" y="152995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2594648" y="1529959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2594648" y="160428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2625404" y="160428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625404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656160" y="1658348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2656160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2686916" y="1732678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2686916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2717672" y="179349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2717672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2748428" y="184079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2748428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2779185" y="186106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2779185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809941" y="191512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809941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840697" y="19353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840697" y="19556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871453" y="19556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871453" y="19691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902209" y="19691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902209" y="19759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932965" y="197594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932965" y="20232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63722" y="202324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963722" y="20502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994478" y="205027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994478" y="207730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3025234" y="207730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3025234" y="21110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3055990" y="211108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3055990" y="21178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3086746" y="211784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3086746" y="2144874"/>
              <a:ext cx="153780" cy="0"/>
            </a:xfrm>
            <a:custGeom>
              <a:avLst/>
              <a:pathLst>
                <a:path w="153780" h="0">
                  <a:moveTo>
                    <a:pt x="0" y="0"/>
                  </a:moveTo>
                  <a:lnTo>
                    <a:pt x="15378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3240527" y="2144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1579694" y="1333997"/>
              <a:ext cx="738148" cy="0"/>
            </a:xfrm>
            <a:custGeom>
              <a:avLst/>
              <a:pathLst>
                <a:path w="738148" h="0">
                  <a:moveTo>
                    <a:pt x="0" y="0"/>
                  </a:moveTo>
                  <a:lnTo>
                    <a:pt x="738148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317842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317842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348598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348598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379354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379354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10111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10111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40867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40867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471623" y="138129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471623" y="140832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502379" y="140832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502379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533135" y="14421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533135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563891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563891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594648" y="146914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594648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625404" y="148941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625404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656160" y="152320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656160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686916" y="15840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686916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717672" y="161780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717672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748428" y="163131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748428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779185" y="164483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779185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809941" y="165159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809941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840697" y="167186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840697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871453" y="168537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871453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902209" y="169213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902209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932965" y="170564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932965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963722" y="172592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963722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994478" y="17461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994478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3025234" y="175970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025234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3055990" y="177322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3055990" y="1786737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179015" y="178673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3179015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3209771" y="179349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3209771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3240527" y="18002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225574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317842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317842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379354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379354" y="136778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440867" y="13677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440867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471623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471623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02379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02379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33135" y="14015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533135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563891" y="14285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563891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594648" y="146238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594648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625404" y="1496172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625404" y="15705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656160" y="157050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656160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686916" y="162456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686916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717672" y="167862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717672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748428" y="170564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748428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779185" y="173943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779185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809941" y="174619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809941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840697" y="175295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840697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871453" y="176646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871453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902209" y="177997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902209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932965" y="179349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932965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963722" y="18070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963722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994478" y="181376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994478" y="184079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3025234" y="184079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3025234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3055990" y="185431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3055990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3086746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3086746" y="188133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3148259" y="188133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3148259" y="1888096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3240527" y="18880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287086" y="134075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348598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348598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379354" y="13542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2379354" y="136778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2440867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2440867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2471623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2471623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2502379" y="14015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2502379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2533135" y="1428599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2533135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2563891" y="146238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2563891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2594648" y="148265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2594648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2625404" y="150968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2625404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2656160" y="154347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2656160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2686916" y="161104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2686916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2717672" y="161780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2717672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2748428" y="162456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2748428" y="165159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2809941" y="165159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2809941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2840697" y="165834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2840697" y="167862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2871453" y="167862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2871453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2902209" y="168537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2902209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2932965" y="169213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2932965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2963722" y="171916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2963722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2994478" y="173943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2994478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025234" y="177322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025234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055990" y="179349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055990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086746" y="180025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086746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117502" y="181376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117502" y="1827280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209771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209771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240527" y="1834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2287086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2287086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2317842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2317842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2379354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2379354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2410111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2410111" y="138129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471623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471623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502379" y="139481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502379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533135" y="1442114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533135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563891" y="148941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563891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594648" y="150293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594648" y="152320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625404" y="152320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625404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656160" y="156374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656160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686916" y="161780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686916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717672" y="163807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2717672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2748428" y="167186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2748428" y="168537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2779185" y="168537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2779185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2809941" y="169889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809941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840697" y="171240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840697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871453" y="173267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871453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902209" y="175295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2902209" y="175970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2963722" y="17597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963722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994478" y="177997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994478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025234" y="179349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025234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055990" y="180700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055990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086746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086746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17502" y="183403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17502" y="1840795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209771" y="184079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209771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240527" y="1854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1579694" y="1333997"/>
              <a:ext cx="676635" cy="0"/>
            </a:xfrm>
            <a:custGeom>
              <a:avLst/>
              <a:pathLst>
                <a:path w="676635" h="0">
                  <a:moveTo>
                    <a:pt x="0" y="0"/>
                  </a:moveTo>
                  <a:lnTo>
                    <a:pt x="676635" y="0"/>
                  </a:lnTo>
                </a:path>
              </a:pathLst>
            </a:custGeom>
            <a:ln w="13550" cap="flat">
              <a:solidFill>
                <a:srgbClr val="619CFF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2256330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2256330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2287086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2287086" y="134751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2348598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2348598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2379354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2379354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2410111" y="13677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2410111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2440867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2440867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2471623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2471623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2502379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2502379" y="140832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563891" y="14083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563891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594648" y="142184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594648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625404" y="147590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625404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656160" y="1516444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656160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686916" y="157726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686916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717672" y="161104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717672" y="163807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748428" y="163807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748428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779185" y="164483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779185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809941" y="165834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809941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840697" y="167186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840697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871453" y="169213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871453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902209" y="169889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902209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932965" y="171240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932965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963722" y="171916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963722" y="173267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3025234" y="173267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3025234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3055990" y="174619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3055990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3086746" y="175295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3086746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3117502" y="175970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3117502" y="177322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3179015" y="177322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3179015" y="177997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3240527" y="17799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8431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1579694" y="1333997"/>
              <a:ext cx="645879" cy="0"/>
            </a:xfrm>
            <a:custGeom>
              <a:avLst/>
              <a:pathLst>
                <a:path w="645879" h="0">
                  <a:moveTo>
                    <a:pt x="0" y="0"/>
                  </a:moveTo>
                  <a:lnTo>
                    <a:pt x="645879" y="0"/>
                  </a:lnTo>
                </a:path>
              </a:pathLst>
            </a:custGeom>
            <a:ln w="13550" cap="flat">
              <a:solidFill>
                <a:srgbClr val="619CFF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225574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225574" y="1340754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348598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348598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379354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379354" y="136102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440867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440867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471623" y="137454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471623" y="138129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502379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502379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533135" y="139481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533135" y="142859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563891" y="142859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563891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594648" y="149617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594648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625404" y="153671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625404" y="156374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656160" y="156374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656160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686916" y="158401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686916" y="162456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717672" y="162456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717672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748428" y="165834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748428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779185" y="166510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779185" y="1698892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840697" y="169889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840697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871453" y="171240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871453" y="1719164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932965" y="171916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932965" y="173267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963722" y="173267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963722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994478" y="17597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994478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3025234" y="177997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3025234" y="180700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3055990" y="180700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3055990" y="1827280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3117502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3117502" y="183403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3179015" y="183403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3179015" y="184079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3240527" y="1840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7843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317842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317842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348598" y="13475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348598" y="1381298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410111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10111" y="140157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440867" y="14015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440867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471623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471623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502379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502379" y="146238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533135" y="14623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533135" y="147590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563891" y="147590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563891" y="149617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594648" y="149617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594648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625404" y="150968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625404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656160" y="154347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656160" y="158401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686916" y="158401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686916" y="1611047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748428" y="161104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748428" y="165159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779185" y="165159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779185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809941" y="167186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809941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840697" y="169213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840697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871453" y="169889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871453" y="1712406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932965" y="171240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932965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963722" y="173943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963722" y="175295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994478" y="175295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994478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3025234" y="175970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3025234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3055990" y="176646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3055990" y="177997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3086746" y="177997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3086746" y="1800251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3148259" y="180025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3148259" y="1807009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3240527" y="18070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7333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317842" y="13407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348598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379354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379354" y="138805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440867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471623" y="14150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471623" y="144887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02379" y="144887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502379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533135" y="146914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533135" y="148941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563891" y="1489415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563891" y="150968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594648" y="150968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594648" y="154347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625404" y="154347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625404" y="157726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656160" y="157726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656160" y="163131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686916" y="163131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686916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717672" y="167186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717672" y="169889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748428" y="169889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748428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779185" y="172592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779185" y="175970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809941" y="175970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809941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840697" y="179349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840697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871453" y="181376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871453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902209" y="18272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902209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932965" y="183403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932965" y="185431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963722" y="185431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963722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994478" y="187458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994478" y="18948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3025234" y="18948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3025234" y="191512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3055990" y="191512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3055990" y="192188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3086746" y="192188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3086746" y="193539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3117502" y="19353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3117502" y="1942155"/>
              <a:ext cx="123024" cy="0"/>
            </a:xfrm>
            <a:custGeom>
              <a:avLst/>
              <a:pathLst>
                <a:path w="123024" h="0">
                  <a:moveTo>
                    <a:pt x="0" y="0"/>
                  </a:moveTo>
                  <a:lnTo>
                    <a:pt x="123024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3240527" y="19421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8235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1579694" y="1333997"/>
              <a:ext cx="707391" cy="0"/>
            </a:xfrm>
            <a:custGeom>
              <a:avLst/>
              <a:pathLst>
                <a:path w="707391" h="0">
                  <a:moveTo>
                    <a:pt x="0" y="0"/>
                  </a:moveTo>
                  <a:lnTo>
                    <a:pt x="707391" y="0"/>
                  </a:lnTo>
                </a:path>
              </a:pathLst>
            </a:custGeom>
            <a:ln w="13550" cap="flat">
              <a:solidFill>
                <a:srgbClr val="619CFF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287086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287086" y="134075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317842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317842" y="135426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348598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348598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379354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2379354" y="138805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2440867" y="13880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2440867" y="141508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2471623" y="141508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2471623" y="142184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2502379" y="142184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2502379" y="144211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2533135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2533135" y="146914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2563891" y="146914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2563891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2594648" y="150293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2594648" y="153671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2625404" y="153671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2625404" y="15705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2656160" y="1570503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2656160" y="161780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2686916" y="161780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2686916" y="164483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2717672" y="164483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2717672" y="167186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2748428" y="167186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2748428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2779185" y="169213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2779185" y="171240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2809941" y="171240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2809941" y="171916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2902209" y="171916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2902209" y="172592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2932965" y="172592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2932965" y="173943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2963722" y="173943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2963722" y="176646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2994478" y="176646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2994478" y="179349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025234" y="179349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025234" y="181376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055990" y="181376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055990" y="182728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086746" y="182728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86746" y="186106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117502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17502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48259" y="187458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148259" y="188133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209771" y="188133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3209771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3240527" y="18880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392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1579694" y="1333997"/>
              <a:ext cx="461342" cy="0"/>
            </a:xfrm>
            <a:custGeom>
              <a:avLst/>
              <a:pathLst>
                <a:path w="461342" h="0">
                  <a:moveTo>
                    <a:pt x="0" y="0"/>
                  </a:moveTo>
                  <a:lnTo>
                    <a:pt x="46134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041037" y="13339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041037" y="1340754"/>
              <a:ext cx="184537" cy="0"/>
            </a:xfrm>
            <a:custGeom>
              <a:avLst/>
              <a:pathLst>
                <a:path w="184537" h="0">
                  <a:moveTo>
                    <a:pt x="0" y="0"/>
                  </a:moveTo>
                  <a:lnTo>
                    <a:pt x="184537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225574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225574" y="134751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256330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256330" y="1354269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317842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317842" y="136102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348598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348598" y="136778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379354" y="13677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379354" y="137454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410111" y="13745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410111" y="139481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440867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440867" y="1415085"/>
              <a:ext cx="61512" cy="0"/>
            </a:xfrm>
            <a:custGeom>
              <a:avLst/>
              <a:pathLst>
                <a:path w="61512" h="0">
                  <a:moveTo>
                    <a:pt x="0" y="0"/>
                  </a:moveTo>
                  <a:lnTo>
                    <a:pt x="61512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502379" y="141508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502379" y="145562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533135" y="145562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533135" y="148265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563891" y="148265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563891" y="1502930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594648" y="150293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594648" y="151644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25404" y="151644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25404" y="157050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56160" y="157050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2656160" y="1611047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2686916" y="1611047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2686916" y="165834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2717672" y="165834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2717672" y="1665105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2748428" y="166510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2748428" y="169213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2779185" y="169213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2779185" y="1705649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2809941" y="170564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2809941" y="1719164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2840697" y="171916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2840697" y="174619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2871453" y="174619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2871453" y="177322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2902209" y="177322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2902209" y="1800251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2932965" y="180025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2932965" y="1820523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2963722" y="182052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2963722" y="1834038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2994478" y="183403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2994478" y="1874582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3025234" y="187458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3025234" y="1888096"/>
              <a:ext cx="30756" cy="0"/>
            </a:xfrm>
            <a:custGeom>
              <a:avLst/>
              <a:pathLst>
                <a:path w="30756" h="0">
                  <a:moveTo>
                    <a:pt x="0" y="0"/>
                  </a:moveTo>
                  <a:lnTo>
                    <a:pt x="30756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3055990" y="188809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3055990" y="1894854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3148259" y="18948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3148259" y="1901611"/>
              <a:ext cx="92268" cy="0"/>
            </a:xfrm>
            <a:custGeom>
              <a:avLst/>
              <a:pathLst>
                <a:path w="92268" h="0">
                  <a:moveTo>
                    <a:pt x="0" y="0"/>
                  </a:moveTo>
                  <a:lnTo>
                    <a:pt x="92268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3240527" y="19016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6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tx1771"/>
            <p:cNvSpPr/>
            <p:nvPr/>
          </p:nvSpPr>
          <p:spPr>
            <a:xfrm>
              <a:off x="3378376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1773" name="tx1772"/>
            <p:cNvSpPr/>
            <p:nvPr/>
          </p:nvSpPr>
          <p:spPr>
            <a:xfrm>
              <a:off x="3378376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1774" name="tx1773"/>
            <p:cNvSpPr/>
            <p:nvPr/>
          </p:nvSpPr>
          <p:spPr>
            <a:xfrm>
              <a:off x="3378376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1775" name="rc1774"/>
            <p:cNvSpPr/>
            <p:nvPr/>
          </p:nvSpPr>
          <p:spPr>
            <a:xfrm>
              <a:off x="3393158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393158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393158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3393158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3393158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393158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3393158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393158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393158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393158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393158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393158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393158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41468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53771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36607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378376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390678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02981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15283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7586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39888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5219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64493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7679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89098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501400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513703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51985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393158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393158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3393158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3393158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393158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393158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3393158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393158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393158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393158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393158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347619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359922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372224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84527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96829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09132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21434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33737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46039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58342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70644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82947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9524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50755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3491577" y="1333997"/>
              <a:ext cx="1630076" cy="955882"/>
            </a:xfrm>
            <a:custGeom>
              <a:avLst/>
              <a:pathLst>
                <a:path w="1630076" h="955882">
                  <a:moveTo>
                    <a:pt x="0" y="0"/>
                  </a:moveTo>
                  <a:lnTo>
                    <a:pt x="30756" y="0"/>
                  </a:lnTo>
                  <a:lnTo>
                    <a:pt x="3075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38317" y="0"/>
                  </a:lnTo>
                  <a:lnTo>
                    <a:pt x="338317" y="2"/>
                  </a:lnTo>
                  <a:lnTo>
                    <a:pt x="369074" y="2"/>
                  </a:lnTo>
                  <a:lnTo>
                    <a:pt x="369074" y="4"/>
                  </a:lnTo>
                  <a:lnTo>
                    <a:pt x="399830" y="4"/>
                  </a:lnTo>
                  <a:lnTo>
                    <a:pt x="399830" y="9"/>
                  </a:lnTo>
                  <a:lnTo>
                    <a:pt x="430586" y="9"/>
                  </a:lnTo>
                  <a:lnTo>
                    <a:pt x="430586" y="19"/>
                  </a:lnTo>
                  <a:lnTo>
                    <a:pt x="461342" y="19"/>
                  </a:lnTo>
                  <a:lnTo>
                    <a:pt x="461342" y="42"/>
                  </a:lnTo>
                  <a:lnTo>
                    <a:pt x="492098" y="42"/>
                  </a:lnTo>
                  <a:lnTo>
                    <a:pt x="492098" y="88"/>
                  </a:lnTo>
                  <a:lnTo>
                    <a:pt x="522854" y="88"/>
                  </a:lnTo>
                  <a:lnTo>
                    <a:pt x="522854" y="187"/>
                  </a:lnTo>
                  <a:lnTo>
                    <a:pt x="553611" y="187"/>
                  </a:lnTo>
                  <a:lnTo>
                    <a:pt x="553611" y="395"/>
                  </a:lnTo>
                  <a:lnTo>
                    <a:pt x="584367" y="395"/>
                  </a:lnTo>
                  <a:lnTo>
                    <a:pt x="584367" y="831"/>
                  </a:lnTo>
                  <a:lnTo>
                    <a:pt x="615123" y="831"/>
                  </a:lnTo>
                  <a:lnTo>
                    <a:pt x="615123" y="1733"/>
                  </a:lnTo>
                  <a:lnTo>
                    <a:pt x="645879" y="1733"/>
                  </a:lnTo>
                  <a:lnTo>
                    <a:pt x="645879" y="3584"/>
                  </a:lnTo>
                  <a:lnTo>
                    <a:pt x="676635" y="3584"/>
                  </a:lnTo>
                  <a:lnTo>
                    <a:pt x="676635" y="7152"/>
                  </a:lnTo>
                  <a:lnTo>
                    <a:pt x="707391" y="7152"/>
                  </a:lnTo>
                  <a:lnTo>
                    <a:pt x="707391" y="13895"/>
                  </a:lnTo>
                  <a:lnTo>
                    <a:pt x="738148" y="13895"/>
                  </a:lnTo>
                  <a:lnTo>
                    <a:pt x="738148" y="25452"/>
                  </a:lnTo>
                  <a:lnTo>
                    <a:pt x="768904" y="25452"/>
                  </a:lnTo>
                  <a:lnTo>
                    <a:pt x="768904" y="43094"/>
                  </a:lnTo>
                  <a:lnTo>
                    <a:pt x="799660" y="43094"/>
                  </a:lnTo>
                  <a:lnTo>
                    <a:pt x="799660" y="62755"/>
                  </a:lnTo>
                  <a:lnTo>
                    <a:pt x="830416" y="62755"/>
                  </a:lnTo>
                  <a:lnTo>
                    <a:pt x="830416" y="84001"/>
                  </a:lnTo>
                  <a:lnTo>
                    <a:pt x="861172" y="84001"/>
                  </a:lnTo>
                  <a:lnTo>
                    <a:pt x="861172" y="106269"/>
                  </a:lnTo>
                  <a:lnTo>
                    <a:pt x="891928" y="106269"/>
                  </a:lnTo>
                  <a:lnTo>
                    <a:pt x="891928" y="134344"/>
                  </a:lnTo>
                  <a:lnTo>
                    <a:pt x="922685" y="134344"/>
                  </a:lnTo>
                  <a:lnTo>
                    <a:pt x="922685" y="172098"/>
                  </a:lnTo>
                  <a:lnTo>
                    <a:pt x="953441" y="172098"/>
                  </a:lnTo>
                  <a:lnTo>
                    <a:pt x="953441" y="220205"/>
                  </a:lnTo>
                  <a:lnTo>
                    <a:pt x="984197" y="220205"/>
                  </a:lnTo>
                  <a:lnTo>
                    <a:pt x="984197" y="279819"/>
                  </a:lnTo>
                  <a:lnTo>
                    <a:pt x="1014953" y="279819"/>
                  </a:lnTo>
                  <a:lnTo>
                    <a:pt x="1014953" y="347328"/>
                  </a:lnTo>
                  <a:lnTo>
                    <a:pt x="1045709" y="347328"/>
                  </a:lnTo>
                  <a:lnTo>
                    <a:pt x="1045709" y="421001"/>
                  </a:lnTo>
                  <a:lnTo>
                    <a:pt x="1076465" y="421001"/>
                  </a:lnTo>
                  <a:lnTo>
                    <a:pt x="1076465" y="497748"/>
                  </a:lnTo>
                  <a:lnTo>
                    <a:pt x="1107222" y="497748"/>
                  </a:lnTo>
                  <a:lnTo>
                    <a:pt x="1107222" y="561636"/>
                  </a:lnTo>
                  <a:lnTo>
                    <a:pt x="1137978" y="561636"/>
                  </a:lnTo>
                  <a:lnTo>
                    <a:pt x="1137978" y="609426"/>
                  </a:lnTo>
                  <a:lnTo>
                    <a:pt x="1168734" y="609426"/>
                  </a:lnTo>
                  <a:lnTo>
                    <a:pt x="1168734" y="647951"/>
                  </a:lnTo>
                  <a:lnTo>
                    <a:pt x="1199490" y="647951"/>
                  </a:lnTo>
                  <a:lnTo>
                    <a:pt x="1199490" y="678937"/>
                  </a:lnTo>
                  <a:lnTo>
                    <a:pt x="1230246" y="678937"/>
                  </a:lnTo>
                  <a:lnTo>
                    <a:pt x="1230246" y="701822"/>
                  </a:lnTo>
                  <a:lnTo>
                    <a:pt x="1261002" y="701822"/>
                  </a:lnTo>
                  <a:lnTo>
                    <a:pt x="1261002" y="720966"/>
                  </a:lnTo>
                  <a:lnTo>
                    <a:pt x="1291759" y="720966"/>
                  </a:lnTo>
                  <a:lnTo>
                    <a:pt x="1291759" y="740746"/>
                  </a:lnTo>
                  <a:lnTo>
                    <a:pt x="1322515" y="740746"/>
                  </a:lnTo>
                  <a:lnTo>
                    <a:pt x="1322515" y="763847"/>
                  </a:lnTo>
                  <a:lnTo>
                    <a:pt x="1353271" y="763847"/>
                  </a:lnTo>
                  <a:lnTo>
                    <a:pt x="1353271" y="793068"/>
                  </a:lnTo>
                  <a:lnTo>
                    <a:pt x="1384027" y="793068"/>
                  </a:lnTo>
                  <a:lnTo>
                    <a:pt x="1384027" y="825988"/>
                  </a:lnTo>
                  <a:lnTo>
                    <a:pt x="1414783" y="825988"/>
                  </a:lnTo>
                  <a:lnTo>
                    <a:pt x="1414783" y="861666"/>
                  </a:lnTo>
                  <a:lnTo>
                    <a:pt x="1445539" y="861666"/>
                  </a:lnTo>
                  <a:lnTo>
                    <a:pt x="1445539" y="893399"/>
                  </a:lnTo>
                  <a:lnTo>
                    <a:pt x="1476296" y="893399"/>
                  </a:lnTo>
                  <a:lnTo>
                    <a:pt x="1476296" y="918665"/>
                  </a:lnTo>
                  <a:lnTo>
                    <a:pt x="1507052" y="918665"/>
                  </a:lnTo>
                  <a:lnTo>
                    <a:pt x="1507052" y="934175"/>
                  </a:lnTo>
                  <a:lnTo>
                    <a:pt x="1537808" y="934175"/>
                  </a:lnTo>
                  <a:lnTo>
                    <a:pt x="1537808" y="943608"/>
                  </a:lnTo>
                  <a:lnTo>
                    <a:pt x="1568564" y="943608"/>
                  </a:lnTo>
                  <a:lnTo>
                    <a:pt x="1568564" y="949293"/>
                  </a:lnTo>
                  <a:lnTo>
                    <a:pt x="1599320" y="949293"/>
                  </a:lnTo>
                  <a:lnTo>
                    <a:pt x="1599320" y="953157"/>
                  </a:lnTo>
                  <a:lnTo>
                    <a:pt x="1630076" y="953157"/>
                  </a:lnTo>
                  <a:lnTo>
                    <a:pt x="1630076" y="9558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3491577" y="1333997"/>
              <a:ext cx="1630076" cy="796544"/>
            </a:xfrm>
            <a:custGeom>
              <a:avLst/>
              <a:pathLst>
                <a:path w="1630076" h="796544">
                  <a:moveTo>
                    <a:pt x="0" y="0"/>
                  </a:moveTo>
                  <a:lnTo>
                    <a:pt x="30756" y="0"/>
                  </a:lnTo>
                  <a:lnTo>
                    <a:pt x="3075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38317" y="0"/>
                  </a:lnTo>
                  <a:lnTo>
                    <a:pt x="338317" y="1"/>
                  </a:lnTo>
                  <a:lnTo>
                    <a:pt x="369074" y="1"/>
                  </a:lnTo>
                  <a:lnTo>
                    <a:pt x="369074" y="3"/>
                  </a:lnTo>
                  <a:lnTo>
                    <a:pt x="399830" y="3"/>
                  </a:lnTo>
                  <a:lnTo>
                    <a:pt x="399830" y="7"/>
                  </a:lnTo>
                  <a:lnTo>
                    <a:pt x="430586" y="7"/>
                  </a:lnTo>
                  <a:lnTo>
                    <a:pt x="430586" y="15"/>
                  </a:lnTo>
                  <a:lnTo>
                    <a:pt x="461342" y="15"/>
                  </a:lnTo>
                  <a:lnTo>
                    <a:pt x="461342" y="33"/>
                  </a:lnTo>
                  <a:lnTo>
                    <a:pt x="492098" y="33"/>
                  </a:lnTo>
                  <a:lnTo>
                    <a:pt x="492098" y="71"/>
                  </a:lnTo>
                  <a:lnTo>
                    <a:pt x="522854" y="71"/>
                  </a:lnTo>
                  <a:lnTo>
                    <a:pt x="522854" y="150"/>
                  </a:lnTo>
                  <a:lnTo>
                    <a:pt x="553611" y="150"/>
                  </a:lnTo>
                  <a:lnTo>
                    <a:pt x="553611" y="316"/>
                  </a:lnTo>
                  <a:lnTo>
                    <a:pt x="584367" y="316"/>
                  </a:lnTo>
                  <a:lnTo>
                    <a:pt x="584367" y="664"/>
                  </a:lnTo>
                  <a:lnTo>
                    <a:pt x="615123" y="664"/>
                  </a:lnTo>
                  <a:lnTo>
                    <a:pt x="615123" y="1386"/>
                  </a:lnTo>
                  <a:lnTo>
                    <a:pt x="645879" y="1386"/>
                  </a:lnTo>
                  <a:lnTo>
                    <a:pt x="645879" y="2868"/>
                  </a:lnTo>
                  <a:lnTo>
                    <a:pt x="676635" y="2868"/>
                  </a:lnTo>
                  <a:lnTo>
                    <a:pt x="676635" y="5723"/>
                  </a:lnTo>
                  <a:lnTo>
                    <a:pt x="707391" y="5723"/>
                  </a:lnTo>
                  <a:lnTo>
                    <a:pt x="707391" y="11122"/>
                  </a:lnTo>
                  <a:lnTo>
                    <a:pt x="738148" y="11122"/>
                  </a:lnTo>
                  <a:lnTo>
                    <a:pt x="738148" y="20381"/>
                  </a:lnTo>
                  <a:lnTo>
                    <a:pt x="768904" y="20381"/>
                  </a:lnTo>
                  <a:lnTo>
                    <a:pt x="768904" y="34531"/>
                  </a:lnTo>
                  <a:lnTo>
                    <a:pt x="799660" y="34531"/>
                  </a:lnTo>
                  <a:lnTo>
                    <a:pt x="799660" y="50321"/>
                  </a:lnTo>
                  <a:lnTo>
                    <a:pt x="830416" y="50321"/>
                  </a:lnTo>
                  <a:lnTo>
                    <a:pt x="830416" y="67412"/>
                  </a:lnTo>
                  <a:lnTo>
                    <a:pt x="861172" y="67412"/>
                  </a:lnTo>
                  <a:lnTo>
                    <a:pt x="861172" y="85355"/>
                  </a:lnTo>
                  <a:lnTo>
                    <a:pt x="891928" y="85355"/>
                  </a:lnTo>
                  <a:lnTo>
                    <a:pt x="891928" y="108020"/>
                  </a:lnTo>
                  <a:lnTo>
                    <a:pt x="922685" y="108020"/>
                  </a:lnTo>
                  <a:lnTo>
                    <a:pt x="922685" y="138578"/>
                  </a:lnTo>
                  <a:lnTo>
                    <a:pt x="953441" y="138578"/>
                  </a:lnTo>
                  <a:lnTo>
                    <a:pt x="953441" y="177648"/>
                  </a:lnTo>
                  <a:lnTo>
                    <a:pt x="984197" y="177648"/>
                  </a:lnTo>
                  <a:lnTo>
                    <a:pt x="984197" y="226274"/>
                  </a:lnTo>
                  <a:lnTo>
                    <a:pt x="1014953" y="226274"/>
                  </a:lnTo>
                  <a:lnTo>
                    <a:pt x="1014953" y="281630"/>
                  </a:lnTo>
                  <a:lnTo>
                    <a:pt x="1045709" y="281630"/>
                  </a:lnTo>
                  <a:lnTo>
                    <a:pt x="1045709" y="342404"/>
                  </a:lnTo>
                  <a:lnTo>
                    <a:pt x="1076465" y="342404"/>
                  </a:lnTo>
                  <a:lnTo>
                    <a:pt x="1076465" y="406134"/>
                  </a:lnTo>
                  <a:lnTo>
                    <a:pt x="1107222" y="406134"/>
                  </a:lnTo>
                  <a:lnTo>
                    <a:pt x="1107222" y="459523"/>
                  </a:lnTo>
                  <a:lnTo>
                    <a:pt x="1137978" y="459523"/>
                  </a:lnTo>
                  <a:lnTo>
                    <a:pt x="1137978" y="499669"/>
                  </a:lnTo>
                  <a:lnTo>
                    <a:pt x="1168734" y="499669"/>
                  </a:lnTo>
                  <a:lnTo>
                    <a:pt x="1168734" y="532165"/>
                  </a:lnTo>
                  <a:lnTo>
                    <a:pt x="1199490" y="532165"/>
                  </a:lnTo>
                  <a:lnTo>
                    <a:pt x="1199490" y="558390"/>
                  </a:lnTo>
                  <a:lnTo>
                    <a:pt x="1230246" y="558390"/>
                  </a:lnTo>
                  <a:lnTo>
                    <a:pt x="1230246" y="577810"/>
                  </a:lnTo>
                  <a:lnTo>
                    <a:pt x="1261002" y="577810"/>
                  </a:lnTo>
                  <a:lnTo>
                    <a:pt x="1261002" y="594091"/>
                  </a:lnTo>
                  <a:lnTo>
                    <a:pt x="1291759" y="594091"/>
                  </a:lnTo>
                  <a:lnTo>
                    <a:pt x="1291759" y="610944"/>
                  </a:lnTo>
                  <a:lnTo>
                    <a:pt x="1322515" y="610944"/>
                  </a:lnTo>
                  <a:lnTo>
                    <a:pt x="1322515" y="630671"/>
                  </a:lnTo>
                  <a:lnTo>
                    <a:pt x="1353271" y="630671"/>
                  </a:lnTo>
                  <a:lnTo>
                    <a:pt x="1353271" y="655691"/>
                  </a:lnTo>
                  <a:lnTo>
                    <a:pt x="1384027" y="655691"/>
                  </a:lnTo>
                  <a:lnTo>
                    <a:pt x="1384027" y="683970"/>
                  </a:lnTo>
                  <a:lnTo>
                    <a:pt x="1414783" y="683970"/>
                  </a:lnTo>
                  <a:lnTo>
                    <a:pt x="1414783" y="714731"/>
                  </a:lnTo>
                  <a:lnTo>
                    <a:pt x="1445539" y="714731"/>
                  </a:lnTo>
                  <a:lnTo>
                    <a:pt x="1445539" y="742191"/>
                  </a:lnTo>
                  <a:lnTo>
                    <a:pt x="1476296" y="742191"/>
                  </a:lnTo>
                  <a:lnTo>
                    <a:pt x="1476296" y="764124"/>
                  </a:lnTo>
                  <a:lnTo>
                    <a:pt x="1507052" y="764124"/>
                  </a:lnTo>
                  <a:lnTo>
                    <a:pt x="1507052" y="777618"/>
                  </a:lnTo>
                  <a:lnTo>
                    <a:pt x="1537808" y="777618"/>
                  </a:lnTo>
                  <a:lnTo>
                    <a:pt x="1537808" y="785837"/>
                  </a:lnTo>
                  <a:lnTo>
                    <a:pt x="1568564" y="785837"/>
                  </a:lnTo>
                  <a:lnTo>
                    <a:pt x="1568564" y="790795"/>
                  </a:lnTo>
                  <a:lnTo>
                    <a:pt x="1599320" y="790795"/>
                  </a:lnTo>
                  <a:lnTo>
                    <a:pt x="1599320" y="794166"/>
                  </a:lnTo>
                  <a:lnTo>
                    <a:pt x="1630076" y="794166"/>
                  </a:lnTo>
                  <a:lnTo>
                    <a:pt x="1630076" y="7965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3491577" y="1333997"/>
              <a:ext cx="1630076" cy="529880"/>
            </a:xfrm>
            <a:custGeom>
              <a:avLst/>
              <a:pathLst>
                <a:path w="1630076" h="529880">
                  <a:moveTo>
                    <a:pt x="0" y="0"/>
                  </a:moveTo>
                  <a:lnTo>
                    <a:pt x="30756" y="0"/>
                  </a:lnTo>
                  <a:lnTo>
                    <a:pt x="30756" y="0"/>
                  </a:lnTo>
                  <a:lnTo>
                    <a:pt x="61512" y="0"/>
                  </a:lnTo>
                  <a:lnTo>
                    <a:pt x="61512" y="0"/>
                  </a:lnTo>
                  <a:lnTo>
                    <a:pt x="92268" y="0"/>
                  </a:lnTo>
                  <a:lnTo>
                    <a:pt x="92268" y="0"/>
                  </a:lnTo>
                  <a:lnTo>
                    <a:pt x="123024" y="0"/>
                  </a:lnTo>
                  <a:lnTo>
                    <a:pt x="123024" y="0"/>
                  </a:lnTo>
                  <a:lnTo>
                    <a:pt x="153780" y="0"/>
                  </a:lnTo>
                  <a:lnTo>
                    <a:pt x="153780" y="0"/>
                  </a:lnTo>
                  <a:lnTo>
                    <a:pt x="184537" y="0"/>
                  </a:lnTo>
                  <a:lnTo>
                    <a:pt x="184537" y="0"/>
                  </a:lnTo>
                  <a:lnTo>
                    <a:pt x="215293" y="0"/>
                  </a:lnTo>
                  <a:lnTo>
                    <a:pt x="215293" y="0"/>
                  </a:lnTo>
                  <a:lnTo>
                    <a:pt x="246049" y="0"/>
                  </a:lnTo>
                  <a:lnTo>
                    <a:pt x="246049" y="0"/>
                  </a:lnTo>
                  <a:lnTo>
                    <a:pt x="276805" y="0"/>
                  </a:lnTo>
                  <a:lnTo>
                    <a:pt x="276805" y="0"/>
                  </a:lnTo>
                  <a:lnTo>
                    <a:pt x="307561" y="0"/>
                  </a:lnTo>
                  <a:lnTo>
                    <a:pt x="307561" y="0"/>
                  </a:lnTo>
                  <a:lnTo>
                    <a:pt x="338317" y="0"/>
                  </a:lnTo>
                  <a:lnTo>
                    <a:pt x="338317" y="1"/>
                  </a:lnTo>
                  <a:lnTo>
                    <a:pt x="369074" y="1"/>
                  </a:lnTo>
                  <a:lnTo>
                    <a:pt x="369074" y="2"/>
                  </a:lnTo>
                  <a:lnTo>
                    <a:pt x="399830" y="2"/>
                  </a:lnTo>
                  <a:lnTo>
                    <a:pt x="399830" y="4"/>
                  </a:lnTo>
                  <a:lnTo>
                    <a:pt x="430586" y="4"/>
                  </a:lnTo>
                  <a:lnTo>
                    <a:pt x="430586" y="9"/>
                  </a:lnTo>
                  <a:lnTo>
                    <a:pt x="461342" y="9"/>
                  </a:lnTo>
                  <a:lnTo>
                    <a:pt x="461342" y="21"/>
                  </a:lnTo>
                  <a:lnTo>
                    <a:pt x="492098" y="21"/>
                  </a:lnTo>
                  <a:lnTo>
                    <a:pt x="492098" y="44"/>
                  </a:lnTo>
                  <a:lnTo>
                    <a:pt x="522854" y="44"/>
                  </a:lnTo>
                  <a:lnTo>
                    <a:pt x="522854" y="93"/>
                  </a:lnTo>
                  <a:lnTo>
                    <a:pt x="553611" y="93"/>
                  </a:lnTo>
                  <a:lnTo>
                    <a:pt x="553611" y="197"/>
                  </a:lnTo>
                  <a:lnTo>
                    <a:pt x="584367" y="197"/>
                  </a:lnTo>
                  <a:lnTo>
                    <a:pt x="584367" y="415"/>
                  </a:lnTo>
                  <a:lnTo>
                    <a:pt x="615123" y="415"/>
                  </a:lnTo>
                  <a:lnTo>
                    <a:pt x="615123" y="866"/>
                  </a:lnTo>
                  <a:lnTo>
                    <a:pt x="645879" y="866"/>
                  </a:lnTo>
                  <a:lnTo>
                    <a:pt x="645879" y="1792"/>
                  </a:lnTo>
                  <a:lnTo>
                    <a:pt x="676635" y="1792"/>
                  </a:lnTo>
                  <a:lnTo>
                    <a:pt x="676635" y="3578"/>
                  </a:lnTo>
                  <a:lnTo>
                    <a:pt x="707391" y="3578"/>
                  </a:lnTo>
                  <a:lnTo>
                    <a:pt x="707391" y="6956"/>
                  </a:lnTo>
                  <a:lnTo>
                    <a:pt x="738148" y="6956"/>
                  </a:lnTo>
                  <a:lnTo>
                    <a:pt x="738148" y="12756"/>
                  </a:lnTo>
                  <a:lnTo>
                    <a:pt x="768904" y="12756"/>
                  </a:lnTo>
                  <a:lnTo>
                    <a:pt x="768904" y="21634"/>
                  </a:lnTo>
                  <a:lnTo>
                    <a:pt x="799660" y="21634"/>
                  </a:lnTo>
                  <a:lnTo>
                    <a:pt x="799660" y="31561"/>
                  </a:lnTo>
                  <a:lnTo>
                    <a:pt x="830416" y="31561"/>
                  </a:lnTo>
                  <a:lnTo>
                    <a:pt x="830416" y="42332"/>
                  </a:lnTo>
                  <a:lnTo>
                    <a:pt x="861172" y="42332"/>
                  </a:lnTo>
                  <a:lnTo>
                    <a:pt x="861172" y="53667"/>
                  </a:lnTo>
                  <a:lnTo>
                    <a:pt x="891928" y="53667"/>
                  </a:lnTo>
                  <a:lnTo>
                    <a:pt x="891928" y="68028"/>
                  </a:lnTo>
                  <a:lnTo>
                    <a:pt x="922685" y="68028"/>
                  </a:lnTo>
                  <a:lnTo>
                    <a:pt x="922685" y="87464"/>
                  </a:lnTo>
                  <a:lnTo>
                    <a:pt x="953441" y="87464"/>
                  </a:lnTo>
                  <a:lnTo>
                    <a:pt x="953441" y="112441"/>
                  </a:lnTo>
                  <a:lnTo>
                    <a:pt x="984197" y="112441"/>
                  </a:lnTo>
                  <a:lnTo>
                    <a:pt x="984197" y="143731"/>
                  </a:lnTo>
                  <a:lnTo>
                    <a:pt x="1014953" y="143731"/>
                  </a:lnTo>
                  <a:lnTo>
                    <a:pt x="1014953" y="179633"/>
                  </a:lnTo>
                  <a:lnTo>
                    <a:pt x="1045709" y="179633"/>
                  </a:lnTo>
                  <a:lnTo>
                    <a:pt x="1045709" y="219405"/>
                  </a:lnTo>
                  <a:lnTo>
                    <a:pt x="1076465" y="219405"/>
                  </a:lnTo>
                  <a:lnTo>
                    <a:pt x="1076465" y="261526"/>
                  </a:lnTo>
                  <a:lnTo>
                    <a:pt x="1107222" y="261526"/>
                  </a:lnTo>
                  <a:lnTo>
                    <a:pt x="1107222" y="297152"/>
                  </a:lnTo>
                  <a:lnTo>
                    <a:pt x="1137978" y="297152"/>
                  </a:lnTo>
                  <a:lnTo>
                    <a:pt x="1137978" y="324150"/>
                  </a:lnTo>
                  <a:lnTo>
                    <a:pt x="1168734" y="324150"/>
                  </a:lnTo>
                  <a:lnTo>
                    <a:pt x="1168734" y="346139"/>
                  </a:lnTo>
                  <a:lnTo>
                    <a:pt x="1199490" y="346139"/>
                  </a:lnTo>
                  <a:lnTo>
                    <a:pt x="1199490" y="363975"/>
                  </a:lnTo>
                  <a:lnTo>
                    <a:pt x="1230246" y="363975"/>
                  </a:lnTo>
                  <a:lnTo>
                    <a:pt x="1230246" y="377235"/>
                  </a:lnTo>
                  <a:lnTo>
                    <a:pt x="1261002" y="377235"/>
                  </a:lnTo>
                  <a:lnTo>
                    <a:pt x="1261002" y="388387"/>
                  </a:lnTo>
                  <a:lnTo>
                    <a:pt x="1291759" y="388387"/>
                  </a:lnTo>
                  <a:lnTo>
                    <a:pt x="1291759" y="399965"/>
                  </a:lnTo>
                  <a:lnTo>
                    <a:pt x="1322515" y="399965"/>
                  </a:lnTo>
                  <a:lnTo>
                    <a:pt x="1322515" y="413562"/>
                  </a:lnTo>
                  <a:lnTo>
                    <a:pt x="1353271" y="413562"/>
                  </a:lnTo>
                  <a:lnTo>
                    <a:pt x="1353271" y="430877"/>
                  </a:lnTo>
                  <a:lnTo>
                    <a:pt x="1384027" y="430877"/>
                  </a:lnTo>
                  <a:lnTo>
                    <a:pt x="1384027" y="450544"/>
                  </a:lnTo>
                  <a:lnTo>
                    <a:pt x="1414783" y="450544"/>
                  </a:lnTo>
                  <a:lnTo>
                    <a:pt x="1414783" y="472054"/>
                  </a:lnTo>
                  <a:lnTo>
                    <a:pt x="1445539" y="472054"/>
                  </a:lnTo>
                  <a:lnTo>
                    <a:pt x="1445539" y="491361"/>
                  </a:lnTo>
                  <a:lnTo>
                    <a:pt x="1476296" y="491361"/>
                  </a:lnTo>
                  <a:lnTo>
                    <a:pt x="1476296" y="506855"/>
                  </a:lnTo>
                  <a:lnTo>
                    <a:pt x="1507052" y="506855"/>
                  </a:lnTo>
                  <a:lnTo>
                    <a:pt x="1507052" y="516421"/>
                  </a:lnTo>
                  <a:lnTo>
                    <a:pt x="1537808" y="516421"/>
                  </a:lnTo>
                  <a:lnTo>
                    <a:pt x="1537808" y="522259"/>
                  </a:lnTo>
                  <a:lnTo>
                    <a:pt x="1568564" y="522259"/>
                  </a:lnTo>
                  <a:lnTo>
                    <a:pt x="1568564" y="525786"/>
                  </a:lnTo>
                  <a:lnTo>
                    <a:pt x="1599320" y="525786"/>
                  </a:lnTo>
                  <a:lnTo>
                    <a:pt x="1599320" y="528186"/>
                  </a:lnTo>
                  <a:lnTo>
                    <a:pt x="1630076" y="528186"/>
                  </a:lnTo>
                  <a:lnTo>
                    <a:pt x="1630076" y="52988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tx1831"/>
            <p:cNvSpPr/>
            <p:nvPr/>
          </p:nvSpPr>
          <p:spPr>
            <a:xfrm>
              <a:off x="5015544" y="2177109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1833" name="tx1832"/>
            <p:cNvSpPr/>
            <p:nvPr/>
          </p:nvSpPr>
          <p:spPr>
            <a:xfrm>
              <a:off x="5015544" y="201922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1834" name="tx1833"/>
            <p:cNvSpPr/>
            <p:nvPr/>
          </p:nvSpPr>
          <p:spPr>
            <a:xfrm>
              <a:off x="5015544" y="1751106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35" name="tx1834"/>
            <p:cNvSpPr/>
            <p:nvPr/>
          </p:nvSpPr>
          <p:spPr>
            <a:xfrm>
              <a:off x="5274882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1836" name="tx1835"/>
            <p:cNvSpPr/>
            <p:nvPr/>
          </p:nvSpPr>
          <p:spPr>
            <a:xfrm>
              <a:off x="5274882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1837" name="tx1836"/>
            <p:cNvSpPr/>
            <p:nvPr/>
          </p:nvSpPr>
          <p:spPr>
            <a:xfrm>
              <a:off x="5274882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1838" name="rc1837"/>
            <p:cNvSpPr/>
            <p:nvPr/>
          </p:nvSpPr>
          <p:spPr>
            <a:xfrm>
              <a:off x="1496652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9" name="tx1838"/>
            <p:cNvSpPr/>
            <p:nvPr/>
          </p:nvSpPr>
          <p:spPr>
            <a:xfrm>
              <a:off x="2010983" y="1026536"/>
              <a:ext cx="79825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(n = 10)</a:t>
              </a:r>
            </a:p>
          </p:txBody>
        </p:sp>
        <p:sp>
          <p:nvSpPr>
            <p:cNvPr id="1840" name="rc1839"/>
            <p:cNvSpPr/>
            <p:nvPr/>
          </p:nvSpPr>
          <p:spPr>
            <a:xfrm>
              <a:off x="3393158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1" name="tx1840"/>
            <p:cNvSpPr/>
            <p:nvPr/>
          </p:nvSpPr>
          <p:spPr>
            <a:xfrm>
              <a:off x="38841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1842" name="pl1841"/>
            <p:cNvSpPr/>
            <p:nvPr/>
          </p:nvSpPr>
          <p:spPr>
            <a:xfrm>
              <a:off x="15796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170271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18257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19487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207179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219481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23178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244086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2563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268691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2809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29329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055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1790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tx1855"/>
            <p:cNvSpPr/>
            <p:nvPr/>
          </p:nvSpPr>
          <p:spPr>
            <a:xfrm>
              <a:off x="154861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57" name="tx1856"/>
            <p:cNvSpPr/>
            <p:nvPr/>
          </p:nvSpPr>
          <p:spPr>
            <a:xfrm>
              <a:off x="1671641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58" name="tx1857"/>
            <p:cNvSpPr/>
            <p:nvPr/>
          </p:nvSpPr>
          <p:spPr>
            <a:xfrm>
              <a:off x="1794666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59" name="tx1858"/>
            <p:cNvSpPr/>
            <p:nvPr/>
          </p:nvSpPr>
          <p:spPr>
            <a:xfrm>
              <a:off x="188661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60" name="tx1859"/>
            <p:cNvSpPr/>
            <p:nvPr/>
          </p:nvSpPr>
          <p:spPr>
            <a:xfrm>
              <a:off x="200963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61" name="tx1860"/>
            <p:cNvSpPr/>
            <p:nvPr/>
          </p:nvSpPr>
          <p:spPr>
            <a:xfrm>
              <a:off x="213266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62" name="tx1861"/>
            <p:cNvSpPr/>
            <p:nvPr/>
          </p:nvSpPr>
          <p:spPr>
            <a:xfrm>
              <a:off x="225568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63" name="tx1862"/>
            <p:cNvSpPr/>
            <p:nvPr/>
          </p:nvSpPr>
          <p:spPr>
            <a:xfrm>
              <a:off x="237871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64" name="tx1863"/>
            <p:cNvSpPr/>
            <p:nvPr/>
          </p:nvSpPr>
          <p:spPr>
            <a:xfrm>
              <a:off x="250173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65" name="tx1864"/>
            <p:cNvSpPr/>
            <p:nvPr/>
          </p:nvSpPr>
          <p:spPr>
            <a:xfrm>
              <a:off x="2624760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66" name="tx1865"/>
            <p:cNvSpPr/>
            <p:nvPr/>
          </p:nvSpPr>
          <p:spPr>
            <a:xfrm>
              <a:off x="274778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7" name="tx1866"/>
            <p:cNvSpPr/>
            <p:nvPr/>
          </p:nvSpPr>
          <p:spPr>
            <a:xfrm>
              <a:off x="28708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68" name="tx1867"/>
            <p:cNvSpPr/>
            <p:nvPr/>
          </p:nvSpPr>
          <p:spPr>
            <a:xfrm>
              <a:off x="29938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69" name="tx1868"/>
            <p:cNvSpPr/>
            <p:nvPr/>
          </p:nvSpPr>
          <p:spPr>
            <a:xfrm>
              <a:off x="311685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70" name="pl1869"/>
            <p:cNvSpPr/>
            <p:nvPr/>
          </p:nvSpPr>
          <p:spPr>
            <a:xfrm>
              <a:off x="34761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5992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7222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452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968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409132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421434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43373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44603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45834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470644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48294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49524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507552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tx1883"/>
            <p:cNvSpPr/>
            <p:nvPr/>
          </p:nvSpPr>
          <p:spPr>
            <a:xfrm>
              <a:off x="3445122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85" name="tx1884"/>
            <p:cNvSpPr/>
            <p:nvPr/>
          </p:nvSpPr>
          <p:spPr>
            <a:xfrm>
              <a:off x="3568146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86" name="tx1885"/>
            <p:cNvSpPr/>
            <p:nvPr/>
          </p:nvSpPr>
          <p:spPr>
            <a:xfrm>
              <a:off x="369117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87" name="tx1886"/>
            <p:cNvSpPr/>
            <p:nvPr/>
          </p:nvSpPr>
          <p:spPr>
            <a:xfrm>
              <a:off x="378311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888" name="tx1887"/>
            <p:cNvSpPr/>
            <p:nvPr/>
          </p:nvSpPr>
          <p:spPr>
            <a:xfrm>
              <a:off x="390614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89" name="tx1888"/>
            <p:cNvSpPr/>
            <p:nvPr/>
          </p:nvSpPr>
          <p:spPr>
            <a:xfrm>
              <a:off x="402916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90" name="tx1889"/>
            <p:cNvSpPr/>
            <p:nvPr/>
          </p:nvSpPr>
          <p:spPr>
            <a:xfrm>
              <a:off x="415219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91" name="tx1890"/>
            <p:cNvSpPr/>
            <p:nvPr/>
          </p:nvSpPr>
          <p:spPr>
            <a:xfrm>
              <a:off x="427521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92" name="tx1891"/>
            <p:cNvSpPr/>
            <p:nvPr/>
          </p:nvSpPr>
          <p:spPr>
            <a:xfrm>
              <a:off x="439824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93" name="tx1892"/>
            <p:cNvSpPr/>
            <p:nvPr/>
          </p:nvSpPr>
          <p:spPr>
            <a:xfrm>
              <a:off x="452126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94" name="tx1893"/>
            <p:cNvSpPr/>
            <p:nvPr/>
          </p:nvSpPr>
          <p:spPr>
            <a:xfrm>
              <a:off x="464429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5" name="tx1894"/>
            <p:cNvSpPr/>
            <p:nvPr/>
          </p:nvSpPr>
          <p:spPr>
            <a:xfrm>
              <a:off x="4767315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96" name="tx1895"/>
            <p:cNvSpPr/>
            <p:nvPr/>
          </p:nvSpPr>
          <p:spPr>
            <a:xfrm>
              <a:off x="48903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97" name="tx1896"/>
            <p:cNvSpPr/>
            <p:nvPr/>
          </p:nvSpPr>
          <p:spPr>
            <a:xfrm>
              <a:off x="501336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8" name="tx1897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99" name="tx1898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900" name="tx1899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01" name="tx1900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902" name="tx1901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03" name="tx1902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904" name="tx1903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905" name="tx1904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1906" name="tx1905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1907" name="tx1906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1908" name="tx1907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1909" name="pl1908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tx1919"/>
            <p:cNvSpPr/>
            <p:nvPr/>
          </p:nvSpPr>
          <p:spPr>
            <a:xfrm>
              <a:off x="29274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1921" name="tx1920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1922" name="rc1921"/>
            <p:cNvSpPr/>
            <p:nvPr/>
          </p:nvSpPr>
          <p:spPr>
            <a:xfrm>
              <a:off x="53592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3" name="tx1922"/>
            <p:cNvSpPr/>
            <p:nvPr/>
          </p:nvSpPr>
          <p:spPr>
            <a:xfrm>
              <a:off x="54288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24" name="rc1923"/>
            <p:cNvSpPr/>
            <p:nvPr/>
          </p:nvSpPr>
          <p:spPr>
            <a:xfrm>
              <a:off x="54288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54507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54288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54507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54288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54507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tx1929"/>
            <p:cNvSpPr/>
            <p:nvPr/>
          </p:nvSpPr>
          <p:spPr>
            <a:xfrm>
              <a:off x="57178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1931" name="tx1930"/>
            <p:cNvSpPr/>
            <p:nvPr/>
          </p:nvSpPr>
          <p:spPr>
            <a:xfrm>
              <a:off x="57178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32" name="tx1931"/>
            <p:cNvSpPr/>
            <p:nvPr/>
          </p:nvSpPr>
          <p:spPr>
            <a:xfrm>
              <a:off x="57178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2024-10-30T18:45:22Z</dcterms:modified>
  <cp:category/>
</cp:coreProperties>
</file>