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tx175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6" name="tx185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8" name="pt187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3884927" y="325180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3654197" y="308749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3971627" y="310076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3452485" y="164920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3868542" y="259579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440778" y="236014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3663660" y="3196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895157" y="158918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3776627" y="274314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205802" y="209028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3130049" y="10983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473170" y="26846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3548793" y="164288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46863" y="260938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177910" y="245461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743931" y="3035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3416839" y="26032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297599" y="22384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961732" y="173012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3301404" y="192583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3658149" y="296623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3495340" y="246788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967390" y="21519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592859" y="2468460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636336" y="268458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743225" y="287697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3981299" y="267610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4044765" y="29262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3612755" y="258507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3173610" y="207516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3280150" y="176684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3213292" y="176059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3349127" y="224750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3859586" y="233531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3338190" y="254720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3465973" y="324115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3851883" y="304306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3849269" y="1876616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3242028" y="2589011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3375248" y="190947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3372508" y="2037625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3587697" y="2738672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3408292" y="211821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2973100" y="1487044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3378430" y="219945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3255589" y="2612469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340518" y="248772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3557687" y="2628583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919856" y="1778157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3358589" y="235673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4358530" y="32739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4583190" y="30850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4106639" y="271218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4373007" y="292160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4923643" y="3231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3438240" y="178485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4643714" y="29981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4459504" y="23053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4617142" y="3917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4059318" y="316512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4207869" y="248274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4383027" y="299765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3994504" y="202930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4123764" y="24701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4200020" y="3155015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4126122" y="28974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4720878" y="430638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5271704" y="27518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3996778" y="16959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4478831" y="329842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818777" y="239086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5014440" y="299422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4040045" y="244594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4268942" y="336177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4426892" y="335801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3941555" y="254722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3845541" y="278035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4323514" y="262623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4370413" y="308524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4726873" y="289971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4645263" y="434903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4369825" y="263162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3903588" y="256159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3958602" y="224419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4952852" y="326557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4191411" y="33952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4048179" y="299960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3785669" y="275150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4363186" y="315494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4464564" y="31168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4394166" y="3163177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930828" y="2313040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4480601" y="3272132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4454186" y="3383354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4374683" y="2977891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4184139" y="2191918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4157102" y="2905703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4064682" y="3360139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3807986" y="272605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5768744" y="2833518"/>
              <a:ext cx="85119" cy="73715"/>
            </a:xfrm>
            <a:custGeom>
              <a:avLst/>
              <a:pathLst>
                <a:path w="85119" h="73715">
                  <a:moveTo>
                    <a:pt x="42559" y="0"/>
                  </a:moveTo>
                  <a:lnTo>
                    <a:pt x="85119" y="73715"/>
                  </a:lnTo>
                  <a:lnTo>
                    <a:pt x="0" y="7371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5779702" y="3070516"/>
              <a:ext cx="63202" cy="63202"/>
            </a:xfrm>
            <a:custGeom>
              <a:avLst/>
              <a:pathLst>
                <a:path w="63202" h="63202">
                  <a:moveTo>
                    <a:pt x="0" y="63202"/>
                  </a:moveTo>
                  <a:lnTo>
                    <a:pt x="63202" y="63202"/>
                  </a:lnTo>
                  <a:lnTo>
                    <a:pt x="6320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02756" y="23466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02756" y="197479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02756" y="16028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02756" y="123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02756" y="2160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02756" y="1788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02756" y="14169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6312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1200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9278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631225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31225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488432" y="2239769"/>
              <a:ext cx="285586" cy="32541"/>
            </a:xfrm>
            <a:custGeom>
              <a:avLst/>
              <a:pathLst>
                <a:path w="285586" h="32541">
                  <a:moveTo>
                    <a:pt x="0" y="0"/>
                  </a:moveTo>
                  <a:lnTo>
                    <a:pt x="0" y="32541"/>
                  </a:lnTo>
                  <a:lnTo>
                    <a:pt x="285586" y="3254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88432" y="225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012007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012007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69214" y="1677269"/>
              <a:ext cx="285586" cy="111570"/>
            </a:xfrm>
            <a:custGeom>
              <a:avLst/>
              <a:pathLst>
                <a:path w="285586" h="111570">
                  <a:moveTo>
                    <a:pt x="0" y="0"/>
                  </a:moveTo>
                  <a:lnTo>
                    <a:pt x="0" y="111570"/>
                  </a:lnTo>
                  <a:lnTo>
                    <a:pt x="285586" y="11157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69214" y="172375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92789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392789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2249996" y="1440182"/>
              <a:ext cx="285586" cy="144111"/>
            </a:xfrm>
            <a:custGeom>
              <a:avLst/>
              <a:pathLst>
                <a:path w="285586" h="144111">
                  <a:moveTo>
                    <a:pt x="0" y="0"/>
                  </a:moveTo>
                  <a:lnTo>
                    <a:pt x="0" y="144111"/>
                  </a:lnTo>
                  <a:lnTo>
                    <a:pt x="285586" y="144111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249996" y="150061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585984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64339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14830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1498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1041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77164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639621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7241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63040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739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62907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5847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69106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04611" y="229292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33214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9910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56097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70862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24189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53594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65238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27030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627485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594582" y="218135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616197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3133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87855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570934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60968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22227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74506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57866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614172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57297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0791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661277" y="22743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64167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6967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00709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656928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5845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53388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634217" y="225573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4428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84804" y="214416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88263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23034" y="219994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27280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56985" y="22185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51395" y="223713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980707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031539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037256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968754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945302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956322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94512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914052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94571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9573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04142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1917272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11548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021611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53523" y="182804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92454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00489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44143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51197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019810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906561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988041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011790" y="158631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15769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5002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037371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52558" y="16049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76049" y="15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020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4988" y="18466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9388" y="179085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3407" y="180945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984044" y="177226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015130" y="154912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16280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039895" y="1660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029464" y="162350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602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048618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61689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08440" y="167928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27771" y="164209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49475" y="175366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02073" y="188383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28124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01544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030597" y="171647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1933613" y="16978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69384" y="19396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022612" y="173507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45009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423858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414845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36495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2295782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349253" y="127019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28424" y="1660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364115" y="13259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376378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05585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39251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33406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293495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56762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407521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29625" y="151193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282123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3934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428726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385567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42680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84378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87507" y="125160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369592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320246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403380" y="13817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286953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376645" y="15863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354694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04959" y="141895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03869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3442" y="130738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345686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34004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286262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82958" y="136317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2408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01327" y="147474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383292" y="160490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54064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2681" y="145614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01589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289030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288353" y="1400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353267" y="14375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350871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26639" y="156771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337913" y="15305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429859" y="14933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382485" y="154912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02756" y="372513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02756" y="349657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402756" y="326800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402756" y="303944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02756" y="281088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402756" y="383941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402756" y="361085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402756" y="338228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402756" y="315372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402756" y="292516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402756" y="269659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631225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01200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392789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631225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31225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1488432" y="3073728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488432" y="3199438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012007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012007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869214" y="3382289"/>
              <a:ext cx="285586" cy="217135"/>
            </a:xfrm>
            <a:custGeom>
              <a:avLst/>
              <a:pathLst>
                <a:path w="285586" h="217135">
                  <a:moveTo>
                    <a:pt x="0" y="0"/>
                  </a:moveTo>
                  <a:lnTo>
                    <a:pt x="0" y="217135"/>
                  </a:lnTo>
                  <a:lnTo>
                    <a:pt x="285586" y="217135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869214" y="3473715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392789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392789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249996" y="3302292"/>
              <a:ext cx="285586" cy="171422"/>
            </a:xfrm>
            <a:custGeom>
              <a:avLst/>
              <a:pathLst>
                <a:path w="285586" h="171422">
                  <a:moveTo>
                    <a:pt x="0" y="0"/>
                  </a:moveTo>
                  <a:lnTo>
                    <a:pt x="0" y="171422"/>
                  </a:lnTo>
                  <a:lnTo>
                    <a:pt x="285586" y="17142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249996" y="3382289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1584325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65838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60721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2519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65403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555693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54179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557078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576150" y="339282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612292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556838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624433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589391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6399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60798" y="288998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659141" y="270713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40555" y="293570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671343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6521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638358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668421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47355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621306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655055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23252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563066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19966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4764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566290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64022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560811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75485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44921" y="284427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668577" y="279856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87694" y="330140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3984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534774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27548" y="307283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88149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543899" y="31642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75236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5538" y="366710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09207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74739" y="3118552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51751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547007" y="33471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615005" y="298141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590083" y="32556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624880" y="302712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71717" y="3209977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973444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999155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976005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941179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965248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035906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969134" y="320997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01511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963747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92083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913627" y="380424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052758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018896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98210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908211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96955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05226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969713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87042" y="371281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042791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09938" y="32556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59284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71769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39703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046048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13870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033470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044625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90969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03334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048422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38770" y="362139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999027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046920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1954872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028750" y="31642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78296" y="330140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34104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953191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01919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99109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052413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1919945" y="352996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052597" y="366710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037681" y="348425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25727" y="334711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904276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67212" y="339282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1916634" y="357568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58121" y="343854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9970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378593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32703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2399177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303027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232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296948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2345604" y="339282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2380853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385114" y="30728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421996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343040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332468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335414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345315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38471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29501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229241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379826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392659" y="371281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293043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322671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23374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91706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07322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53785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2918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333735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339263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42863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27142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406204" y="29814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417908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342556" y="343854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70154" y="352996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41711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330929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6991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55389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87046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299899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372660" y="330140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405425" y="348425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420260" y="325569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383766" y="320997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048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411930" y="357568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367490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29835" y="31642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365496" y="334711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931213" y="227812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931213" y="204955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931213" y="182099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931213" y="159242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931213" y="136386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31213" y="239240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931213" y="2163839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931213" y="1935275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931213" y="1706711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931213" y="1478147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931213" y="124958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15968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5404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92124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159682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159682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3016889" y="2255265"/>
              <a:ext cx="285586" cy="45712"/>
            </a:xfrm>
            <a:custGeom>
              <a:avLst/>
              <a:pathLst>
                <a:path w="285586" h="45712">
                  <a:moveTo>
                    <a:pt x="0" y="0"/>
                  </a:moveTo>
                  <a:lnTo>
                    <a:pt x="0" y="45712"/>
                  </a:lnTo>
                  <a:lnTo>
                    <a:pt x="285586" y="45712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016889" y="230097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40464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540464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3397671" y="1706711"/>
              <a:ext cx="285586" cy="137138"/>
            </a:xfrm>
            <a:custGeom>
              <a:avLst/>
              <a:pathLst>
                <a:path w="285586" h="137138">
                  <a:moveTo>
                    <a:pt x="0" y="0"/>
                  </a:moveTo>
                  <a:lnTo>
                    <a:pt x="0" y="137138"/>
                  </a:lnTo>
                  <a:lnTo>
                    <a:pt x="285586" y="137138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397671" y="179813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921246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921246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3778453" y="1341009"/>
              <a:ext cx="285586" cy="228563"/>
            </a:xfrm>
            <a:custGeom>
              <a:avLst/>
              <a:pathLst>
                <a:path w="285586" h="228563">
                  <a:moveTo>
                    <a:pt x="0" y="0"/>
                  </a:moveTo>
                  <a:lnTo>
                    <a:pt x="0" y="228563"/>
                  </a:lnTo>
                  <a:lnTo>
                    <a:pt x="285586" y="228563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778453" y="147814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t378"/>
            <p:cNvSpPr/>
            <p:nvPr/>
          </p:nvSpPr>
          <p:spPr>
            <a:xfrm>
              <a:off x="309523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16957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18866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19336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103556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140742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17935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1857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1739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199143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12612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06405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186069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054154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0611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10467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094983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1298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172524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08096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08266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105215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07132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177223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14302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06525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192456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19855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9249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057058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065057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15880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7692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088293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0840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12819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06496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89030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17738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54221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1495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16567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96312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143917" y="2082953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076849" y="2174378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50059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6887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2935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95014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162740" y="226580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56861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527430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57799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58091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48881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46505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484006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48437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52817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487086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519969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535376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572836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542813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50184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46792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5675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497661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47975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46299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537209" y="153439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49749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518631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54783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552548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456094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562848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45956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70124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490345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50070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462304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463451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79939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3099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467910" y="162582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03663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460924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54108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54456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439202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479315" y="171725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62008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516023" y="190010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478699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70104" y="180867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43790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47458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23143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36190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849524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874168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887093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85408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897366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942852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95723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948931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82227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853529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850054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830435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839354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91759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947586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86225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8748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934613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9208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911972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955863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831118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924601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961458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957917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85304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812903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849614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3919659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3834368" y="162582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89079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3876253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3850152" y="135154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3848306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3905051" y="171725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8610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874725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885875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824077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19701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3874178" y="126012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3942388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3843022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381859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3949171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3872936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3927513" y="14886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3811992" y="144297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852637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3913262" y="153439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4353039" y="228574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4353039" y="198098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353039" y="167623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4353039" y="137148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4353039" y="2133364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4353039" y="1828612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4353039" y="1523860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4353039" y="1219108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  <a:lnTo>
                    <a:pt x="121850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45815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496229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34307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4581508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581508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38715" y="2072413"/>
              <a:ext cx="285586" cy="121900"/>
            </a:xfrm>
            <a:custGeom>
              <a:avLst/>
              <a:pathLst>
                <a:path w="285586" h="121900">
                  <a:moveTo>
                    <a:pt x="0" y="0"/>
                  </a:moveTo>
                  <a:lnTo>
                    <a:pt x="0" y="121900"/>
                  </a:lnTo>
                  <a:lnTo>
                    <a:pt x="285586" y="121900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38715" y="2133364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962290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962290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819497" y="1737186"/>
              <a:ext cx="285586" cy="213326"/>
            </a:xfrm>
            <a:custGeom>
              <a:avLst/>
              <a:pathLst>
                <a:path w="285586" h="213326">
                  <a:moveTo>
                    <a:pt x="0" y="0"/>
                  </a:moveTo>
                  <a:lnTo>
                    <a:pt x="0" y="213326"/>
                  </a:lnTo>
                  <a:lnTo>
                    <a:pt x="285586" y="213326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4819497" y="1859087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343072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343072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200279" y="1554335"/>
              <a:ext cx="285586" cy="205707"/>
            </a:xfrm>
            <a:custGeom>
              <a:avLst/>
              <a:pathLst>
                <a:path w="285586" h="205707">
                  <a:moveTo>
                    <a:pt x="0" y="0"/>
                  </a:moveTo>
                  <a:lnTo>
                    <a:pt x="0" y="205707"/>
                  </a:lnTo>
                  <a:lnTo>
                    <a:pt x="285586" y="205707"/>
                  </a:lnTo>
                  <a:lnTo>
                    <a:pt x="285586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200279" y="1676236"/>
              <a:ext cx="285586" cy="0"/>
            </a:xfrm>
            <a:custGeom>
              <a:avLst/>
              <a:pathLst>
                <a:path w="285586" h="0">
                  <a:moveTo>
                    <a:pt x="0" y="0"/>
                  </a:moveTo>
                  <a:lnTo>
                    <a:pt x="285586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51477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4583130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4495438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561382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t555"/>
            <p:cNvSpPr/>
            <p:nvPr/>
          </p:nvSpPr>
          <p:spPr>
            <a:xfrm>
              <a:off x="4578958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t556"/>
            <p:cNvSpPr/>
            <p:nvPr/>
          </p:nvSpPr>
          <p:spPr>
            <a:xfrm>
              <a:off x="4479633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t557"/>
            <p:cNvSpPr/>
            <p:nvPr/>
          </p:nvSpPr>
          <p:spPr>
            <a:xfrm>
              <a:off x="4565006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4538275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4520340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4530427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4535639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4547499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4615551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4540081" y="23115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4570300" y="18543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4514287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4572568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458138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4614372" y="188486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452002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4574987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455778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4472435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4490732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4603595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4556000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4569951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4510432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4597367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4476223" y="218961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4567656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4487372" y="1976289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4600690" y="203724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4511997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4581965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462025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511951" y="1945814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03028" y="21286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500752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508098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512882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08176" y="2250566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580463" y="22810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0398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584456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545007" y="215914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572597" y="20677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558680" y="2220091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472270" y="200676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490777" y="2098190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905160" y="1488686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879345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892451" y="15191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955550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976504" y="164106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926285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86835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967904" y="212866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883762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860723" y="203724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947103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984975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89792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8651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8669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5000690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917381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93846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5000940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887353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949238" y="18239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923741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972983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867656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941872" y="16715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981451" y="161058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866566" y="1549637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909376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872967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944010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871497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939573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897241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91745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930550" y="19762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869881" y="179343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905753" y="1580112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993941" y="170201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995349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876788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916325" y="194581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984635" y="1762963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852927" y="185438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991299" y="2098190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969182" y="1915339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860766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921354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928472" y="1732488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877043" y="2067715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903259" y="1884864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359025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330496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321962" y="145821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24392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323409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376304" y="130583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364410" y="2128665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372618" y="1397261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275090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242567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27782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23814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40838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34395" y="1884864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355217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49133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335877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59282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314689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2027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48451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51633" y="191533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352078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20439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40892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372052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300429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89924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330055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87623" y="142773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308050" y="1366786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300057" y="121441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96884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276184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358397" y="176296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362816" y="1275360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349143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331189" y="16715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267359" y="179343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358994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36168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256139" y="15191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73413" y="1854389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43525" y="154963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77935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315229" y="158011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294406" y="17020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359792" y="1641062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340828" y="1732488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326309" y="1823913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1402756" y="2471135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tx702"/>
            <p:cNvSpPr/>
            <p:nvPr/>
          </p:nvSpPr>
          <p:spPr>
            <a:xfrm>
              <a:off x="1675581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04" name="rc703"/>
            <p:cNvSpPr/>
            <p:nvPr/>
          </p:nvSpPr>
          <p:spPr>
            <a:xfrm>
              <a:off x="1402756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tx704"/>
            <p:cNvSpPr/>
            <p:nvPr/>
          </p:nvSpPr>
          <p:spPr>
            <a:xfrm>
              <a:off x="1660765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06" name="rc705"/>
            <p:cNvSpPr/>
            <p:nvPr/>
          </p:nvSpPr>
          <p:spPr>
            <a:xfrm>
              <a:off x="2931213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tx706"/>
            <p:cNvSpPr/>
            <p:nvPr/>
          </p:nvSpPr>
          <p:spPr>
            <a:xfrm>
              <a:off x="3219372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08" name="rc707"/>
            <p:cNvSpPr/>
            <p:nvPr/>
          </p:nvSpPr>
          <p:spPr>
            <a:xfrm>
              <a:off x="4353039" y="978407"/>
              <a:ext cx="1218501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tx708"/>
            <p:cNvSpPr/>
            <p:nvPr/>
          </p:nvSpPr>
          <p:spPr>
            <a:xfrm>
              <a:off x="4595714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0" name="pl709"/>
            <p:cNvSpPr/>
            <p:nvPr/>
          </p:nvSpPr>
          <p:spPr>
            <a:xfrm>
              <a:off x="1402756" y="3894273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tx710"/>
            <p:cNvSpPr/>
            <p:nvPr/>
          </p:nvSpPr>
          <p:spPr>
            <a:xfrm rot="-2700000">
              <a:off x="1348222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2" name="tx711"/>
            <p:cNvSpPr/>
            <p:nvPr/>
          </p:nvSpPr>
          <p:spPr>
            <a:xfrm rot="-2700000">
              <a:off x="1573577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3" name="tx712"/>
            <p:cNvSpPr/>
            <p:nvPr/>
          </p:nvSpPr>
          <p:spPr>
            <a:xfrm rot="-2700000">
              <a:off x="2005062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4" name="pl713"/>
            <p:cNvSpPr/>
            <p:nvPr/>
          </p:nvSpPr>
          <p:spPr>
            <a:xfrm>
              <a:off x="2931213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tx714"/>
            <p:cNvSpPr/>
            <p:nvPr/>
          </p:nvSpPr>
          <p:spPr>
            <a:xfrm rot="-2700000">
              <a:off x="2876679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16" name="tx715"/>
            <p:cNvSpPr/>
            <p:nvPr/>
          </p:nvSpPr>
          <p:spPr>
            <a:xfrm rot="-2700000">
              <a:off x="3102033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17" name="tx716"/>
            <p:cNvSpPr/>
            <p:nvPr/>
          </p:nvSpPr>
          <p:spPr>
            <a:xfrm rot="-2700000">
              <a:off x="3533519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18" name="pl717"/>
            <p:cNvSpPr/>
            <p:nvPr/>
          </p:nvSpPr>
          <p:spPr>
            <a:xfrm>
              <a:off x="4353039" y="2401546"/>
              <a:ext cx="1218501" cy="0"/>
            </a:xfrm>
            <a:custGeom>
              <a:avLst/>
              <a:pathLst>
                <a:path w="1218501" h="0">
                  <a:moveTo>
                    <a:pt x="0" y="0"/>
                  </a:moveTo>
                  <a:lnTo>
                    <a:pt x="121850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 rot="-2700000">
              <a:off x="4298505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0" name="tx719"/>
            <p:cNvSpPr/>
            <p:nvPr/>
          </p:nvSpPr>
          <p:spPr>
            <a:xfrm rot="-2700000">
              <a:off x="4523860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21" name="tx720"/>
            <p:cNvSpPr/>
            <p:nvPr/>
          </p:nvSpPr>
          <p:spPr>
            <a:xfrm rot="-2700000">
              <a:off x="4955345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22" name="pl721"/>
            <p:cNvSpPr/>
            <p:nvPr/>
          </p:nvSpPr>
          <p:spPr>
            <a:xfrm>
              <a:off x="4353039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219304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4219304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25" name="tx724"/>
            <p:cNvSpPr/>
            <p:nvPr/>
          </p:nvSpPr>
          <p:spPr>
            <a:xfrm>
              <a:off x="4219304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26" name="tx725"/>
            <p:cNvSpPr/>
            <p:nvPr/>
          </p:nvSpPr>
          <p:spPr>
            <a:xfrm>
              <a:off x="4219304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27" name="pl726"/>
            <p:cNvSpPr/>
            <p:nvPr/>
          </p:nvSpPr>
          <p:spPr>
            <a:xfrm>
              <a:off x="293121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2690847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690847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690847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31" name="tx730"/>
            <p:cNvSpPr/>
            <p:nvPr/>
          </p:nvSpPr>
          <p:spPr>
            <a:xfrm>
              <a:off x="2690847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32" name="tx731"/>
            <p:cNvSpPr/>
            <p:nvPr/>
          </p:nvSpPr>
          <p:spPr>
            <a:xfrm>
              <a:off x="2690847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33" name="tx732"/>
            <p:cNvSpPr/>
            <p:nvPr/>
          </p:nvSpPr>
          <p:spPr>
            <a:xfrm>
              <a:off x="2690847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34" name="pl733"/>
            <p:cNvSpPr/>
            <p:nvPr/>
          </p:nvSpPr>
          <p:spPr>
            <a:xfrm>
              <a:off x="140275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1269021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1269021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1269021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1402756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162391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1162391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1162391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1162391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43" name="tx742"/>
            <p:cNvSpPr/>
            <p:nvPr/>
          </p:nvSpPr>
          <p:spPr>
            <a:xfrm>
              <a:off x="1162391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44" name="tx743"/>
            <p:cNvSpPr/>
            <p:nvPr/>
          </p:nvSpPr>
          <p:spPr>
            <a:xfrm>
              <a:off x="1162391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45" name="tx744"/>
            <p:cNvSpPr/>
            <p:nvPr/>
          </p:nvSpPr>
          <p:spPr>
            <a:xfrm rot="-5400000">
              <a:off x="847241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46" name="tx745"/>
            <p:cNvSpPr/>
            <p:nvPr/>
          </p:nvSpPr>
          <p:spPr>
            <a:xfrm>
              <a:off x="5780308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47" name="pl746"/>
            <p:cNvSpPr/>
            <p:nvPr/>
          </p:nvSpPr>
          <p:spPr>
            <a:xfrm>
              <a:off x="5890036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890036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5807740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807740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pt750"/>
            <p:cNvSpPr/>
            <p:nvPr/>
          </p:nvSpPr>
          <p:spPr>
            <a:xfrm>
              <a:off x="5854863" y="2390115"/>
              <a:ext cx="70347" cy="70347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890036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890036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5807740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807740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pt755"/>
            <p:cNvSpPr/>
            <p:nvPr/>
          </p:nvSpPr>
          <p:spPr>
            <a:xfrm>
              <a:off x="5854863" y="2609571"/>
              <a:ext cx="70347" cy="70347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5890036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890036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5807740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807740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pt760"/>
            <p:cNvSpPr/>
            <p:nvPr/>
          </p:nvSpPr>
          <p:spPr>
            <a:xfrm>
              <a:off x="5854863" y="2829027"/>
              <a:ext cx="70347" cy="70347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6069353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6069353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6069353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32125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7960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2037945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396288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0043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3587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717117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42430" y="107546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2487105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89206" y="3128762"/>
              <a:ext cx="0" cy="320828"/>
            </a:xfrm>
            <a:custGeom>
              <a:avLst/>
              <a:pathLst>
                <a:path w="0" h="320828">
                  <a:moveTo>
                    <a:pt x="0" y="0"/>
                  </a:moveTo>
                  <a:lnTo>
                    <a:pt x="0" y="32082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722471" y="2872099"/>
              <a:ext cx="933470" cy="256662"/>
            </a:xfrm>
            <a:custGeom>
              <a:avLst/>
              <a:pathLst>
                <a:path w="933470" h="256662">
                  <a:moveTo>
                    <a:pt x="0" y="0"/>
                  </a:moveTo>
                  <a:lnTo>
                    <a:pt x="0" y="256662"/>
                  </a:lnTo>
                  <a:lnTo>
                    <a:pt x="933470" y="256662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722471" y="30004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1717117"/>
              <a:ext cx="0" cy="449159"/>
            </a:xfrm>
            <a:custGeom>
              <a:avLst/>
              <a:pathLst>
                <a:path w="0" h="449159">
                  <a:moveTo>
                    <a:pt x="0" y="4491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33833" y="2615436"/>
              <a:ext cx="0" cy="449159"/>
            </a:xfrm>
            <a:custGeom>
              <a:avLst/>
              <a:pathLst>
                <a:path w="0" h="449159">
                  <a:moveTo>
                    <a:pt x="0" y="0"/>
                  </a:moveTo>
                  <a:lnTo>
                    <a:pt x="0" y="449159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967098" y="2166277"/>
              <a:ext cx="933470" cy="449159"/>
            </a:xfrm>
            <a:custGeom>
              <a:avLst/>
              <a:pathLst>
                <a:path w="933470" h="449159">
                  <a:moveTo>
                    <a:pt x="0" y="0"/>
                  </a:moveTo>
                  <a:lnTo>
                    <a:pt x="0" y="449159"/>
                  </a:lnTo>
                  <a:lnTo>
                    <a:pt x="933470" y="449159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67098" y="2422939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139626"/>
              <a:ext cx="0" cy="641656"/>
            </a:xfrm>
            <a:custGeom>
              <a:avLst/>
              <a:pathLst>
                <a:path w="0" h="641656">
                  <a:moveTo>
                    <a:pt x="0" y="6416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678461" y="2214401"/>
              <a:ext cx="0" cy="401035"/>
            </a:xfrm>
            <a:custGeom>
              <a:avLst/>
              <a:pathLst>
                <a:path w="0" h="401035">
                  <a:moveTo>
                    <a:pt x="0" y="0"/>
                  </a:moveTo>
                  <a:lnTo>
                    <a:pt x="0" y="40103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211726" y="1781283"/>
              <a:ext cx="933470" cy="433118"/>
            </a:xfrm>
            <a:custGeom>
              <a:avLst/>
              <a:pathLst>
                <a:path w="933470" h="433118">
                  <a:moveTo>
                    <a:pt x="0" y="0"/>
                  </a:moveTo>
                  <a:lnTo>
                    <a:pt x="0" y="433118"/>
                  </a:lnTo>
                  <a:lnTo>
                    <a:pt x="933470" y="433118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11726" y="2037945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235019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352373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949958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348903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05557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37016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000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1442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329216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39350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03055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0874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84592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21899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229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7068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256371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041583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16559" y="25066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7207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83713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1334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2633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3549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190150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41945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934398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3493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42645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64061" y="314834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86955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094630" y="26991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221524" y="282751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63153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56850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152242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60649" y="263501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017012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12619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922007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340510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58099" y="32766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960950" y="334083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328074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154286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39439" y="30841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56522" y="28916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91552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731" y="276334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295513" y="29558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79003" y="167253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6227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624320" y="173669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2514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335398" y="199335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1967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28521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53580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54480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222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18912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8323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253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37688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80149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286892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7136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3043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24985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265562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169451" y="237835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59325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19183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678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47955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08763" y="192919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82564" y="180086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6308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0415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79928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338857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35628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6875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8786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74660" y="26991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461183" y="231418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09453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391392" y="21216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3390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208979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46047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166112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15864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86873" y="295584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5680" y="25708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348889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5164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154686" y="218585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02388" y="28916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347512" y="250668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65355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61574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479747" y="160836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78700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50233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9270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87304" y="302000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57810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68495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92612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742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6382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65753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80846" y="25066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3765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49333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67642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399541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95366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7361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92476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21056" y="257084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39623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3927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86567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92726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11794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87189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3484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553963" y="15441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10467" y="141586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53954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6879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45528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0400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09195" y="12233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64010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9826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679772" y="231418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694424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817544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738901" y="173669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79091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77038" y="180086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514313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393855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68455" y="212168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834704" y="19933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71679" y="218585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661701" y="237835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1" name="tx180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2" name="pl181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tx182"/>
            <p:cNvSpPr/>
            <p:nvPr/>
          </p:nvSpPr>
          <p:spPr>
            <a:xfrm>
              <a:off x="1308695" y="2958111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231498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308695" y="1676380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308695" y="1031667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87" name="tx186"/>
            <p:cNvSpPr/>
            <p:nvPr/>
          </p:nvSpPr>
          <p:spPr>
            <a:xfrm rot="-5400000">
              <a:off x="719022" y="2227009"/>
              <a:ext cx="916440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9" name="pl188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rc190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tx203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20896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7277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24648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76524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28399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4495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296834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48710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00586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52462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04337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1332123"/>
              <a:ext cx="0" cy="505304"/>
            </a:xfrm>
            <a:custGeom>
              <a:avLst/>
              <a:pathLst>
                <a:path w="0" h="505304">
                  <a:moveTo>
                    <a:pt x="0" y="50530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2294608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1837428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2102111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2102111"/>
              <a:ext cx="0" cy="384994"/>
            </a:xfrm>
            <a:custGeom>
              <a:avLst/>
              <a:pathLst>
                <a:path w="0" h="384994">
                  <a:moveTo>
                    <a:pt x="0" y="384994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944286"/>
              <a:ext cx="0" cy="505304"/>
            </a:xfrm>
            <a:custGeom>
              <a:avLst/>
              <a:pathLst>
                <a:path w="0" h="505304">
                  <a:moveTo>
                    <a:pt x="0" y="0"/>
                  </a:moveTo>
                  <a:lnTo>
                    <a:pt x="0" y="50530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487105"/>
              <a:ext cx="908478" cy="457180"/>
            </a:xfrm>
            <a:custGeom>
              <a:avLst/>
              <a:pathLst>
                <a:path w="908478" h="457180">
                  <a:moveTo>
                    <a:pt x="0" y="0"/>
                  </a:moveTo>
                  <a:lnTo>
                    <a:pt x="0" y="457180"/>
                  </a:lnTo>
                  <a:lnTo>
                    <a:pt x="908478" y="457180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67960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909614"/>
              <a:ext cx="0" cy="409056"/>
            </a:xfrm>
            <a:custGeom>
              <a:avLst/>
              <a:pathLst>
                <a:path w="0" h="409056">
                  <a:moveTo>
                    <a:pt x="0" y="409056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2679602"/>
              <a:ext cx="0" cy="288745"/>
            </a:xfrm>
            <a:custGeom>
              <a:avLst/>
              <a:pathLst>
                <a:path w="0" h="288745">
                  <a:moveTo>
                    <a:pt x="0" y="0"/>
                  </a:moveTo>
                  <a:lnTo>
                    <a:pt x="0" y="288745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2318670"/>
              <a:ext cx="908478" cy="360931"/>
            </a:xfrm>
            <a:custGeom>
              <a:avLst/>
              <a:pathLst>
                <a:path w="908478" h="360931">
                  <a:moveTo>
                    <a:pt x="0" y="0"/>
                  </a:moveTo>
                  <a:lnTo>
                    <a:pt x="0" y="360931"/>
                  </a:lnTo>
                  <a:lnTo>
                    <a:pt x="908478" y="360931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2487105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220964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43671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53286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114285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219128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7821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99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088620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38205" y="253876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993707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1356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376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322003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42698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418222" y="148003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472162" y="109503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273700" y="157628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2850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283439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66004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76438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74402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30035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0865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95042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98245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41685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05794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288747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06775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325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41336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34983" y="138378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436885" y="12875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307092" y="234626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287692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38196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226487" y="186502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44966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26141" y="2057524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113242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028130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251878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31255" y="196127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268963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272104" y="244251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048820" y="167253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183411" y="225002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436366" y="1768778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267597" y="2153772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3661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486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60578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6312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656138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474573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9621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6172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7614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52844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49500" y="340500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61526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333037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6897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45256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24125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55926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42393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46984" y="321250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40579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45619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58100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77285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22574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989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2924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5053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269704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533653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408505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31512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400694" y="302000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595946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44385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29199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498929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82794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79422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22497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98660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679827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5416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241584" y="282751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55113" y="311625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00923" y="273126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97120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334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30854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64202" y="2923760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70256" y="263501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64312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81610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680469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803941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58226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4552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844240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859667" y="25387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552256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7328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59331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86915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8404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88918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8037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11406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7231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786669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881057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758446" y="32125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86993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9222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47751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549790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9794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6144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49057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689560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5926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23257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751773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875341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663170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1115" y="263501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864878" y="282751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46102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542995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61415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693648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89379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79418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741516" y="234626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446772" y="273126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04498" y="22500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37633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588136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591458" y="292376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559525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26861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94131" y="24425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405798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29245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44331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196207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4808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0105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56710" y="2227009"/>
              <a:ext cx="84106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442430" y="3449590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42430" y="266655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42430" y="188351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42430" y="1100474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42430" y="3058071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42430" y="2275032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42430" y="1491993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  <a:lnTo>
                    <a:pt x="3982807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189206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3383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678461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89206" y="3175527"/>
              <a:ext cx="0" cy="48939"/>
            </a:xfrm>
            <a:custGeom>
              <a:avLst/>
              <a:pathLst>
                <a:path w="0" h="48939">
                  <a:moveTo>
                    <a:pt x="0" y="4893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89206" y="3292983"/>
              <a:ext cx="0" cy="78303"/>
            </a:xfrm>
            <a:custGeom>
              <a:avLst/>
              <a:pathLst>
                <a:path w="0" h="78303">
                  <a:moveTo>
                    <a:pt x="0" y="0"/>
                  </a:moveTo>
                  <a:lnTo>
                    <a:pt x="0" y="7830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1722471" y="3224467"/>
              <a:ext cx="933470" cy="68515"/>
            </a:xfrm>
            <a:custGeom>
              <a:avLst/>
              <a:pathLst>
                <a:path w="933470" h="68515">
                  <a:moveTo>
                    <a:pt x="0" y="0"/>
                  </a:moveTo>
                  <a:lnTo>
                    <a:pt x="0" y="68515"/>
                  </a:lnTo>
                  <a:lnTo>
                    <a:pt x="933470" y="68515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722471" y="3253831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33833" y="1844361"/>
              <a:ext cx="0" cy="195759"/>
            </a:xfrm>
            <a:custGeom>
              <a:avLst/>
              <a:pathLst>
                <a:path w="0" h="195759">
                  <a:moveTo>
                    <a:pt x="0" y="195759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33833" y="2275032"/>
              <a:ext cx="0" cy="274063"/>
            </a:xfrm>
            <a:custGeom>
              <a:avLst/>
              <a:pathLst>
                <a:path w="0" h="274063">
                  <a:moveTo>
                    <a:pt x="0" y="0"/>
                  </a:moveTo>
                  <a:lnTo>
                    <a:pt x="0" y="274063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967098" y="2040120"/>
              <a:ext cx="933470" cy="234911"/>
            </a:xfrm>
            <a:custGeom>
              <a:avLst/>
              <a:pathLst>
                <a:path w="933470" h="234911">
                  <a:moveTo>
                    <a:pt x="0" y="0"/>
                  </a:moveTo>
                  <a:lnTo>
                    <a:pt x="0" y="234911"/>
                  </a:lnTo>
                  <a:lnTo>
                    <a:pt x="933470" y="234911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967098" y="2138000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678461" y="1139626"/>
              <a:ext cx="0" cy="401307"/>
            </a:xfrm>
            <a:custGeom>
              <a:avLst/>
              <a:pathLst>
                <a:path w="0" h="401307">
                  <a:moveTo>
                    <a:pt x="0" y="40130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678461" y="1844361"/>
              <a:ext cx="0" cy="234911"/>
            </a:xfrm>
            <a:custGeom>
              <a:avLst/>
              <a:pathLst>
                <a:path w="0" h="234911">
                  <a:moveTo>
                    <a:pt x="0" y="0"/>
                  </a:moveTo>
                  <a:lnTo>
                    <a:pt x="0" y="234911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4211726" y="1540933"/>
              <a:ext cx="933470" cy="303427"/>
            </a:xfrm>
            <a:custGeom>
              <a:avLst/>
              <a:pathLst>
                <a:path w="933470" h="303427">
                  <a:moveTo>
                    <a:pt x="0" y="0"/>
                  </a:moveTo>
                  <a:lnTo>
                    <a:pt x="0" y="303427"/>
                  </a:lnTo>
                  <a:lnTo>
                    <a:pt x="933470" y="303427"/>
                  </a:lnTo>
                  <a:lnTo>
                    <a:pt x="933470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11726" y="1668177"/>
              <a:ext cx="933470" cy="0"/>
            </a:xfrm>
            <a:custGeom>
              <a:avLst/>
              <a:pathLst>
                <a:path w="933470" h="0">
                  <a:moveTo>
                    <a:pt x="0" y="0"/>
                  </a:moveTo>
                  <a:lnTo>
                    <a:pt x="933470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204273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15167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226954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61382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7587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162956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90897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6038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83928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3145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12598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991449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31683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150236" y="336585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73605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3721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41508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96166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27982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17824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115563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9142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314024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359957" y="313093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262600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211691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6490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05079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68750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081242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912033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754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19025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98364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150553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999042" y="332669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964612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278567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919915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335657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002259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81954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09761" y="328754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111055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289036" y="305263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965336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363674" y="3170091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41119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62891" y="320924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922601" y="324839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200977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66163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345314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23640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577078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4861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37401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68504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30737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20450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536006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526584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676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47917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1411" y="238705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27179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88001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436349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186635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98089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2928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0904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360800" y="187807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234202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1679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333213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150490" y="191722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4600" y="183892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56488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610027" y="242620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42530" y="230874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11461" y="234790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224275" y="226959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86216" y="179977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617960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253146" y="203468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239933" y="195638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14570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596253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41586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154017" y="207383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166731" y="199553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536165" y="223044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418942" y="250450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1109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77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8177" y="215214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196629" y="211298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480" y="262196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176681" y="2191293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781751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7111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827537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572696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9686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89186" y="121249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83454" y="203468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11677" y="132995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466924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62371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96043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5164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410382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505510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59430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95261" y="172147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866973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4039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800167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490949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44868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39891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719498" y="117334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647005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510673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36862" y="144740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522452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72549" y="187807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6353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843518" y="152571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483864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399833" y="129079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775298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405172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28919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640257" y="140825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85935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13341" y="164316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560505" y="1917229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3129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39161" y="160401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526069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55935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45796" y="148655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800670" y="156486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808589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878524" y="183892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784791" y="176062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82362" y="168231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754354" y="179977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442430" y="3565089"/>
              <a:ext cx="3982807" cy="0"/>
            </a:xfrm>
            <a:custGeom>
              <a:avLst/>
              <a:pathLst>
                <a:path w="3982807" h="0">
                  <a:moveTo>
                    <a:pt x="0" y="0"/>
                  </a:moveTo>
                  <a:lnTo>
                    <a:pt x="3982807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 rot="-2700000">
              <a:off x="1906203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79" name="tx178"/>
            <p:cNvSpPr/>
            <p:nvPr/>
          </p:nvSpPr>
          <p:spPr>
            <a:xfrm rot="-2700000">
              <a:off x="2995403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0" name="tx179"/>
            <p:cNvSpPr/>
            <p:nvPr/>
          </p:nvSpPr>
          <p:spPr>
            <a:xfrm rot="-2700000">
              <a:off x="4290734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1" name="pl180"/>
            <p:cNvSpPr/>
            <p:nvPr/>
          </p:nvSpPr>
          <p:spPr>
            <a:xfrm>
              <a:off x="144243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308695" y="3015861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308695" y="22342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308695" y="1448201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185" name="tx184"/>
            <p:cNvSpPr/>
            <p:nvPr/>
          </p:nvSpPr>
          <p:spPr>
            <a:xfrm rot="-5400000">
              <a:off x="738190" y="2227009"/>
              <a:ext cx="87810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9" name="rc188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246120"/>
            <a:chOff x="914400" y="914400"/>
            <a:chExt cx="5852160" cy="324612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24612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549060" y="330521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549060" y="2823975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49060" y="2342732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49060" y="1861490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49060" y="1380247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49060" y="354583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49060" y="306459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49060" y="2583354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49060" y="2102111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49060" y="1620868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49060" y="1139626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  <a:lnTo>
                    <a:pt x="3876176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75843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7149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698454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5843" y="3160845"/>
              <a:ext cx="0" cy="96248"/>
            </a:xfrm>
            <a:custGeom>
              <a:avLst/>
              <a:pathLst>
                <a:path w="0" h="96248">
                  <a:moveTo>
                    <a:pt x="0" y="9624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275843" y="3353342"/>
              <a:ext cx="0" cy="96248"/>
            </a:xfrm>
            <a:custGeom>
              <a:avLst/>
              <a:pathLst>
                <a:path w="0" h="96248">
                  <a:moveTo>
                    <a:pt x="0" y="0"/>
                  </a:moveTo>
                  <a:lnTo>
                    <a:pt x="0" y="96248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821604" y="3257093"/>
              <a:ext cx="908478" cy="96248"/>
            </a:xfrm>
            <a:custGeom>
              <a:avLst/>
              <a:pathLst>
                <a:path w="908478" h="96248">
                  <a:moveTo>
                    <a:pt x="0" y="0"/>
                  </a:moveTo>
                  <a:lnTo>
                    <a:pt x="0" y="96248"/>
                  </a:lnTo>
                  <a:lnTo>
                    <a:pt x="908478" y="96248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21604" y="3353342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487149" y="1813365"/>
              <a:ext cx="0" cy="288745"/>
            </a:xfrm>
            <a:custGeom>
              <a:avLst/>
              <a:pathLst>
                <a:path w="0" h="288745">
                  <a:moveTo>
                    <a:pt x="0" y="288745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487149" y="2390857"/>
              <a:ext cx="0" cy="192497"/>
            </a:xfrm>
            <a:custGeom>
              <a:avLst/>
              <a:pathLst>
                <a:path w="0" h="192497">
                  <a:moveTo>
                    <a:pt x="0" y="0"/>
                  </a:moveTo>
                  <a:lnTo>
                    <a:pt x="0" y="192497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032909" y="2102111"/>
              <a:ext cx="908478" cy="288745"/>
            </a:xfrm>
            <a:custGeom>
              <a:avLst/>
              <a:pathLst>
                <a:path w="908478" h="288745">
                  <a:moveTo>
                    <a:pt x="0" y="0"/>
                  </a:moveTo>
                  <a:lnTo>
                    <a:pt x="0" y="288745"/>
                  </a:lnTo>
                  <a:lnTo>
                    <a:pt x="908478" y="288745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032909" y="229460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698454" y="1139626"/>
              <a:ext cx="0" cy="192497"/>
            </a:xfrm>
            <a:custGeom>
              <a:avLst/>
              <a:pathLst>
                <a:path w="0" h="192497">
                  <a:moveTo>
                    <a:pt x="0" y="192497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98454" y="1813365"/>
              <a:ext cx="0" cy="384994"/>
            </a:xfrm>
            <a:custGeom>
              <a:avLst/>
              <a:pathLst>
                <a:path w="0" h="384994">
                  <a:moveTo>
                    <a:pt x="0" y="0"/>
                  </a:moveTo>
                  <a:lnTo>
                    <a:pt x="0" y="384994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4244214" y="1332123"/>
              <a:ext cx="908478" cy="481242"/>
            </a:xfrm>
            <a:custGeom>
              <a:avLst/>
              <a:pathLst>
                <a:path w="908478" h="481242">
                  <a:moveTo>
                    <a:pt x="0" y="0"/>
                  </a:moveTo>
                  <a:lnTo>
                    <a:pt x="0" y="481242"/>
                  </a:lnTo>
                  <a:lnTo>
                    <a:pt x="908478" y="481242"/>
                  </a:lnTo>
                  <a:lnTo>
                    <a:pt x="908478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44214" y="1620868"/>
              <a:ext cx="908478" cy="0"/>
            </a:xfrm>
            <a:custGeom>
              <a:avLst/>
              <a:pathLst>
                <a:path w="908478" h="0">
                  <a:moveTo>
                    <a:pt x="0" y="0"/>
                  </a:moveTo>
                  <a:lnTo>
                    <a:pt x="908478" y="0"/>
                  </a:lnTo>
                </a:path>
              </a:pathLst>
            </a:custGeom>
            <a:ln w="43362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3682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25257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7959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34422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45312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190886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23768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33507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48286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304642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43055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0786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6489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102098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796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3780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005554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29975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056640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96722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772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396479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5029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41597" y="3020009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37515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4125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65437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9258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17704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33561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5547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30606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368690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25550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232985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80152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17583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446113" y="3405003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322754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4619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071216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288591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00415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255913" y="292376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033982" y="3116257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345357" y="3212506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24143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433611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146367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13418" y="3308755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212899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564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31782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3577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703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35404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75098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26139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5366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634630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266721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32093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572338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80948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50086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3059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32228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66616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30831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362908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33466" y="176877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272957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34726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456172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8389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17125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5294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39941" y="1865027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407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311460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553085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649585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684445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254165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670148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574663" y="1961275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561710" y="2057524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317175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84794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68095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509637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34316" y="2153772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66628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341277" y="25387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74909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44999" y="2346269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67281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67548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12322" y="2442518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59326" y="2250021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44979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522843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83312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750352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69545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503389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553341" y="186502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61128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821077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489306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825502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635612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75666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28215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564401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43520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91024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694321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535445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570330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442921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76184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458870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7223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681995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794558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69550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86162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503257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710355" y="1961275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465490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701391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700" y="138378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535177" y="2057524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787410" y="215377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522254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778446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7247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809589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667851" y="1480033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790455" y="1191287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462427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578794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48013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798623" y="109503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463259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707935" y="1672530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827294" y="1576281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535606" y="1287536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772833" y="1768778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549060" y="3565089"/>
              <a:ext cx="3876176" cy="0"/>
            </a:xfrm>
            <a:custGeom>
              <a:avLst/>
              <a:pathLst>
                <a:path w="3876176" h="0">
                  <a:moveTo>
                    <a:pt x="0" y="0"/>
                  </a:moveTo>
                  <a:lnTo>
                    <a:pt x="3876176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 rot="-2700000">
              <a:off x="1992840" y="374636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83" name="tx182"/>
            <p:cNvSpPr/>
            <p:nvPr/>
          </p:nvSpPr>
          <p:spPr>
            <a:xfrm rot="-2700000">
              <a:off x="3048718" y="3804302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84" name="tx183"/>
            <p:cNvSpPr/>
            <p:nvPr/>
          </p:nvSpPr>
          <p:spPr>
            <a:xfrm rot="-2700000">
              <a:off x="4310727" y="376163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185" name="pl184"/>
            <p:cNvSpPr/>
            <p:nvPr/>
          </p:nvSpPr>
          <p:spPr>
            <a:xfrm>
              <a:off x="1549060" y="1024128"/>
              <a:ext cx="0" cy="2540961"/>
            </a:xfrm>
            <a:custGeom>
              <a:avLst/>
              <a:pathLst>
                <a:path w="0" h="2540961">
                  <a:moveTo>
                    <a:pt x="0" y="2540961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tx185"/>
            <p:cNvSpPr/>
            <p:nvPr/>
          </p:nvSpPr>
          <p:spPr>
            <a:xfrm>
              <a:off x="1308695" y="3502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308695" y="302080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1308695" y="25395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1308695" y="20597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1308695" y="157707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1308695" y="10958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192" name="tx191"/>
            <p:cNvSpPr/>
            <p:nvPr/>
          </p:nvSpPr>
          <p:spPr>
            <a:xfrm rot="-5400000">
              <a:off x="789418" y="2240549"/>
              <a:ext cx="802729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5634004" y="1846352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4" name="pl193"/>
            <p:cNvSpPr/>
            <p:nvPr/>
          </p:nvSpPr>
          <p:spPr>
            <a:xfrm>
              <a:off x="5743732" y="2230261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5743732" y="208761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661436" y="2120533"/>
              <a:ext cx="164591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661436" y="2175397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699145" y="2130810"/>
              <a:ext cx="89174" cy="89174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5743732" y="244971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743732" y="230707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1" name="rc200"/>
            <p:cNvSpPr/>
            <p:nvPr/>
          </p:nvSpPr>
          <p:spPr>
            <a:xfrm>
              <a:off x="5661436" y="2339989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5661436" y="2394853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5699145" y="2350266"/>
              <a:ext cx="89174" cy="89174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5743732" y="266917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5743732" y="2526526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1436" y="2559445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5661436" y="261430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168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699145" y="2569722"/>
              <a:ext cx="89174" cy="89174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923049" y="2136079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923049" y="234909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923049" y="2546887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2025-01-13T23:12:15Z</dcterms:modified>
  <cp:category/>
</cp:coreProperties>
</file>