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5287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731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934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1373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3401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543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45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948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1516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3544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557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760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9630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1659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368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29702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1301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330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5358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738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9416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1444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347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50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753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9559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1587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3616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5644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7673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24947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24947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455018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85090" y="144299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5090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515161" y="1483486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515161" y="15307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45233" y="153072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545233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75304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605376" y="159820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605376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5447" y="167244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35447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65519" y="1746675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65519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695590" y="1814159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25662" y="19018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25662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55733" y="1935631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55733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85805" y="20098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85805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15876" y="205035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15876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45948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45948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6019" y="21043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76019" y="21110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06091" y="211109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06091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36163" y="211783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36163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66234" y="214483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966234" y="218532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96306" y="2185324"/>
              <a:ext cx="0" cy="35020"/>
            </a:xfrm>
            <a:custGeom>
              <a:avLst/>
              <a:pathLst>
                <a:path w="0" h="35020">
                  <a:moveTo>
                    <a:pt x="0" y="0"/>
                  </a:moveTo>
                  <a:lnTo>
                    <a:pt x="0" y="350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996306" y="22203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26377" y="2220344"/>
              <a:ext cx="0" cy="35020"/>
            </a:xfrm>
            <a:custGeom>
              <a:avLst/>
              <a:pathLst>
                <a:path w="0" h="35020">
                  <a:moveTo>
                    <a:pt x="0" y="0"/>
                  </a:moveTo>
                  <a:lnTo>
                    <a:pt x="0" y="350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026377" y="22553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056449" y="2255364"/>
              <a:ext cx="0" cy="14008"/>
            </a:xfrm>
            <a:custGeom>
              <a:avLst/>
              <a:pathLst>
                <a:path w="0" h="14008">
                  <a:moveTo>
                    <a:pt x="0" y="0"/>
                  </a:moveTo>
                  <a:lnTo>
                    <a:pt x="0" y="1400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056449" y="22693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86520" y="2269372"/>
              <a:ext cx="0" cy="28016"/>
            </a:xfrm>
            <a:custGeom>
              <a:avLst/>
              <a:pathLst>
                <a:path w="0" h="28016">
                  <a:moveTo>
                    <a:pt x="0" y="0"/>
                  </a:moveTo>
                  <a:lnTo>
                    <a:pt x="0" y="280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086520" y="22973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16592" y="2297389"/>
              <a:ext cx="0" cy="5253"/>
            </a:xfrm>
            <a:custGeom>
              <a:avLst/>
              <a:pathLst>
                <a:path w="0" h="5253">
                  <a:moveTo>
                    <a:pt x="0" y="0"/>
                  </a:moveTo>
                  <a:lnTo>
                    <a:pt x="0" y="525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116592" y="2302642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36878" y="23026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74589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24947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24947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55018" y="142275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5090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85090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15161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15161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45233" y="151722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45233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75304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75304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05376" y="1631952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05376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35447" y="1739927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635447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665519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665519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695590" y="1854650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25662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25662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55733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55733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85805" y="196937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85805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815876" y="200986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815876" y="20233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845948" y="202336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845948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876019" y="203685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876019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06091" y="2050355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06091" y="20975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36163" y="20975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36163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66234" y="211783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66234" y="21718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996306" y="2171827"/>
              <a:ext cx="0" cy="26258"/>
            </a:xfrm>
            <a:custGeom>
              <a:avLst/>
              <a:pathLst>
                <a:path w="0" h="26258">
                  <a:moveTo>
                    <a:pt x="0" y="0"/>
                  </a:moveTo>
                  <a:lnTo>
                    <a:pt x="0" y="262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996306" y="219808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026377" y="2198085"/>
              <a:ext cx="0" cy="35010"/>
            </a:xfrm>
            <a:custGeom>
              <a:avLst/>
              <a:pathLst>
                <a:path w="0" h="35010">
                  <a:moveTo>
                    <a:pt x="0" y="0"/>
                  </a:moveTo>
                  <a:lnTo>
                    <a:pt x="0" y="3501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026377" y="22330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56449" y="2233095"/>
              <a:ext cx="0" cy="42012"/>
            </a:xfrm>
            <a:custGeom>
              <a:avLst/>
              <a:pathLst>
                <a:path w="0" h="42012">
                  <a:moveTo>
                    <a:pt x="0" y="0"/>
                  </a:moveTo>
                  <a:lnTo>
                    <a:pt x="0" y="4201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056449" y="22751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086520" y="2275108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86520" y="2282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116592" y="2282110"/>
              <a:ext cx="0" cy="5251"/>
            </a:xfrm>
            <a:custGeom>
              <a:avLst/>
              <a:pathLst>
                <a:path w="0" h="5251">
                  <a:moveTo>
                    <a:pt x="0" y="0"/>
                  </a:moveTo>
                  <a:lnTo>
                    <a:pt x="0" y="52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16592" y="22873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146663" y="2287362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46663" y="229436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206806" y="2294364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206806" y="23013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236878" y="23013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4589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4589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334732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334732" y="135526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24947" y="136201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485090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85090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15161" y="1416002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45233" y="14632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45233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75304" y="150373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75304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05376" y="1564467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605376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635447" y="1652197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635447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665519" y="172643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6655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695590" y="178041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695590" y="18411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25662" y="184115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25662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55733" y="1915386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55733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85805" y="1996367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85805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815876" y="203685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815876" y="20571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845948" y="205710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845948" y="20773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876019" y="207734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876019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06091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06091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36163" y="210434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36163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66234" y="21448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966234" y="21785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996306" y="2178575"/>
              <a:ext cx="0" cy="33264"/>
            </a:xfrm>
            <a:custGeom>
              <a:avLst/>
              <a:pathLst>
                <a:path w="0" h="33264">
                  <a:moveTo>
                    <a:pt x="0" y="0"/>
                  </a:moveTo>
                  <a:lnTo>
                    <a:pt x="0" y="332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996306" y="22118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026377" y="2211840"/>
              <a:ext cx="0" cy="35015"/>
            </a:xfrm>
            <a:custGeom>
              <a:avLst/>
              <a:pathLst>
                <a:path w="0" h="35015">
                  <a:moveTo>
                    <a:pt x="0" y="0"/>
                  </a:moveTo>
                  <a:lnTo>
                    <a:pt x="0" y="350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026377" y="22468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056449" y="2246855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056449" y="2253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086520" y="2253858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086520" y="22608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116592" y="2260862"/>
              <a:ext cx="0" cy="21009"/>
            </a:xfrm>
            <a:custGeom>
              <a:avLst/>
              <a:pathLst>
                <a:path w="0" h="21009">
                  <a:moveTo>
                    <a:pt x="0" y="0"/>
                  </a:moveTo>
                  <a:lnTo>
                    <a:pt x="0" y="210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116592" y="228187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146663" y="2281871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146663" y="2288874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236878" y="22888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64804" y="134176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64804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94875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94875" y="142275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55018" y="142275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5018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85090" y="142949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15161" y="147673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515161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545233" y="1510480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45233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75304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75304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605376" y="162520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605376" y="169943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635447" y="1699436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635447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665519" y="1773669"/>
              <a:ext cx="0" cy="94478"/>
            </a:xfrm>
            <a:custGeom>
              <a:avLst/>
              <a:pathLst>
                <a:path w="0" h="94478">
                  <a:moveTo>
                    <a:pt x="0" y="0"/>
                  </a:moveTo>
                  <a:lnTo>
                    <a:pt x="0" y="9447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665519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695590" y="186814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725662" y="19018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25662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55733" y="193563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55733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85805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85805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815876" y="196937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815876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845948" y="199636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845948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876019" y="200311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876019" y="2030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906091" y="203011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906091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936163" y="204360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936163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966234" y="208409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966234" y="21110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996306" y="2111091"/>
              <a:ext cx="0" cy="45459"/>
            </a:xfrm>
            <a:custGeom>
              <a:avLst/>
              <a:pathLst>
                <a:path w="0" h="45459">
                  <a:moveTo>
                    <a:pt x="0" y="0"/>
                  </a:moveTo>
                  <a:lnTo>
                    <a:pt x="0" y="4545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996306" y="215655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26377" y="2156551"/>
              <a:ext cx="0" cy="20981"/>
            </a:xfrm>
            <a:custGeom>
              <a:avLst/>
              <a:pathLst>
                <a:path w="0" h="20981">
                  <a:moveTo>
                    <a:pt x="0" y="0"/>
                  </a:moveTo>
                  <a:lnTo>
                    <a:pt x="0" y="2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26377" y="21775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56449" y="2177532"/>
              <a:ext cx="0" cy="13987"/>
            </a:xfrm>
            <a:custGeom>
              <a:avLst/>
              <a:pathLst>
                <a:path w="0" h="13987">
                  <a:moveTo>
                    <a:pt x="0" y="0"/>
                  </a:moveTo>
                  <a:lnTo>
                    <a:pt x="0" y="1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56449" y="21915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86520" y="2191520"/>
              <a:ext cx="0" cy="13987"/>
            </a:xfrm>
            <a:custGeom>
              <a:avLst/>
              <a:pathLst>
                <a:path w="0" h="13987">
                  <a:moveTo>
                    <a:pt x="0" y="0"/>
                  </a:moveTo>
                  <a:lnTo>
                    <a:pt x="0" y="1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86520" y="22055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116592" y="2205508"/>
              <a:ext cx="0" cy="6993"/>
            </a:xfrm>
            <a:custGeom>
              <a:avLst/>
              <a:pathLst>
                <a:path w="0" h="6993">
                  <a:moveTo>
                    <a:pt x="0" y="0"/>
                  </a:moveTo>
                  <a:lnTo>
                    <a:pt x="0" y="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116592" y="221250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36878" y="22125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613016" y="1335020"/>
              <a:ext cx="601430" cy="0"/>
            </a:xfrm>
            <a:custGeom>
              <a:avLst/>
              <a:pathLst>
                <a:path w="601430" h="0">
                  <a:moveTo>
                    <a:pt x="0" y="0"/>
                  </a:moveTo>
                  <a:lnTo>
                    <a:pt x="60143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14446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214446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274589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274589" y="1348517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64804" y="136876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424947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85090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85090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515161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45233" y="146324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575304" y="152397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635447" y="162520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635447" y="16859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665519" y="168593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665519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695590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695590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725662" y="18479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725662" y="18748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755733" y="18748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755733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785805" y="18951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785805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815876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815876" y="19423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845948" y="19423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876019" y="196937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876019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906091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906091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936163" y="200986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936163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66234" y="201661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66234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996306" y="2050355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996306" y="20573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26377" y="2057341"/>
              <a:ext cx="0" cy="26197"/>
            </a:xfrm>
            <a:custGeom>
              <a:avLst/>
              <a:pathLst>
                <a:path w="0" h="26197">
                  <a:moveTo>
                    <a:pt x="0" y="0"/>
                  </a:moveTo>
                  <a:lnTo>
                    <a:pt x="0" y="2619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26377" y="20835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56449" y="2083539"/>
              <a:ext cx="0" cy="20958"/>
            </a:xfrm>
            <a:custGeom>
              <a:avLst/>
              <a:pathLst>
                <a:path w="0" h="20958">
                  <a:moveTo>
                    <a:pt x="0" y="0"/>
                  </a:moveTo>
                  <a:lnTo>
                    <a:pt x="0" y="2095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56449" y="21044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86520" y="2104497"/>
              <a:ext cx="0" cy="20958"/>
            </a:xfrm>
            <a:custGeom>
              <a:avLst/>
              <a:pathLst>
                <a:path w="0" h="20958">
                  <a:moveTo>
                    <a:pt x="0" y="0"/>
                  </a:moveTo>
                  <a:lnTo>
                    <a:pt x="0" y="2095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86520" y="2125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116592" y="2125455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116592" y="2132441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176735" y="2132441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176735" y="213942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36878" y="21394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74589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30466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304661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364804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394875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424947" y="138900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424947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455018" y="143624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485090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515161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515161" y="14969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545233" y="149698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545233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575304" y="153747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605376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605376" y="16454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635447" y="164544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635447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665519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665519" y="180066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695590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695590" y="18209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25662" y="18209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25662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55733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55733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85805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15876" y="189514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15876" y="19086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845948" y="190863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845948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76019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76019" y="19288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906091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906091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936163" y="194912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996306" y="2009864"/>
              <a:ext cx="0" cy="26179"/>
            </a:xfrm>
            <a:custGeom>
              <a:avLst/>
              <a:pathLst>
                <a:path w="0" h="26179">
                  <a:moveTo>
                    <a:pt x="0" y="0"/>
                  </a:moveTo>
                  <a:lnTo>
                    <a:pt x="0" y="2617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996306" y="203604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026377" y="2036043"/>
              <a:ext cx="0" cy="27924"/>
            </a:xfrm>
            <a:custGeom>
              <a:avLst/>
              <a:pathLst>
                <a:path w="0" h="27924">
                  <a:moveTo>
                    <a:pt x="0" y="0"/>
                  </a:moveTo>
                  <a:lnTo>
                    <a:pt x="0" y="2792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026377" y="20639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056449" y="2063968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056449" y="20779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3086520" y="2077930"/>
              <a:ext cx="0" cy="27924"/>
            </a:xfrm>
            <a:custGeom>
              <a:avLst/>
              <a:pathLst>
                <a:path w="0" h="27924">
                  <a:moveTo>
                    <a:pt x="0" y="0"/>
                  </a:moveTo>
                  <a:lnTo>
                    <a:pt x="0" y="2792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3086520" y="21058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116592" y="2105855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116592" y="2112836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236878" y="211283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364804" y="134851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394875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394875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42494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424947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455018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485090" y="144299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485090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515161" y="14497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515161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545233" y="148348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545233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575304" y="151722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635447" y="162520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635447" y="16791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665519" y="167919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665519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695590" y="173992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695590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25662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25662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755733" y="182765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755733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785805" y="186139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815876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815876" y="19221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845948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845948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876019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876019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906091" y="195587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906091" y="19626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936163" y="196262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996306" y="2009864"/>
              <a:ext cx="0" cy="34905"/>
            </a:xfrm>
            <a:custGeom>
              <a:avLst/>
              <a:pathLst>
                <a:path w="0" h="34905">
                  <a:moveTo>
                    <a:pt x="0" y="0"/>
                  </a:moveTo>
                  <a:lnTo>
                    <a:pt x="0" y="3490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996306" y="20447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026377" y="2044770"/>
              <a:ext cx="0" cy="34905"/>
            </a:xfrm>
            <a:custGeom>
              <a:avLst/>
              <a:pathLst>
                <a:path w="0" h="34905">
                  <a:moveTo>
                    <a:pt x="0" y="0"/>
                  </a:moveTo>
                  <a:lnTo>
                    <a:pt x="0" y="3490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026377" y="207967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056449" y="2079676"/>
              <a:ext cx="0" cy="55849"/>
            </a:xfrm>
            <a:custGeom>
              <a:avLst/>
              <a:pathLst>
                <a:path w="0" h="55849">
                  <a:moveTo>
                    <a:pt x="0" y="0"/>
                  </a:moveTo>
                  <a:lnTo>
                    <a:pt x="0" y="5584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056449" y="21355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086520" y="2135525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086520" y="214948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116592" y="2149487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116592" y="21564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146663" y="2156468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146663" y="21634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176735" y="2163449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176735" y="217741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236878" y="21774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64804" y="13417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455018" y="139575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485090" y="14025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15161" y="14227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15161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45233" y="1449744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75304" y="1523977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05376" y="159820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605376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635447" y="1618455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635447" y="16926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665519" y="169268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665519" y="17669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695590" y="1766920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695590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725662" y="18276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725662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755733" y="18479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755733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785805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785805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815876" y="194912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815876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845948" y="195587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876019" y="196937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876019" y="19761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906091" y="197612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906091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936163" y="200311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936163" y="20233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966234" y="202336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966234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996306" y="2043606"/>
              <a:ext cx="0" cy="26194"/>
            </a:xfrm>
            <a:custGeom>
              <a:avLst/>
              <a:pathLst>
                <a:path w="0" h="26194">
                  <a:moveTo>
                    <a:pt x="0" y="0"/>
                  </a:moveTo>
                  <a:lnTo>
                    <a:pt x="0" y="2619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996306" y="206980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3026377" y="2069801"/>
              <a:ext cx="0" cy="13970"/>
            </a:xfrm>
            <a:custGeom>
              <a:avLst/>
              <a:pathLst>
                <a:path w="0" h="13970">
                  <a:moveTo>
                    <a:pt x="0" y="0"/>
                  </a:moveTo>
                  <a:lnTo>
                    <a:pt x="0" y="1397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3026377" y="2083771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3086520" y="2083771"/>
              <a:ext cx="0" cy="20955"/>
            </a:xfrm>
            <a:custGeom>
              <a:avLst/>
              <a:pathLst>
                <a:path w="0" h="20955">
                  <a:moveTo>
                    <a:pt x="0" y="0"/>
                  </a:moveTo>
                  <a:lnTo>
                    <a:pt x="0" y="2095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3086520" y="21047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3116592" y="2104727"/>
              <a:ext cx="0" cy="20955"/>
            </a:xfrm>
            <a:custGeom>
              <a:avLst/>
              <a:pathLst>
                <a:path w="0" h="20955">
                  <a:moveTo>
                    <a:pt x="0" y="0"/>
                  </a:moveTo>
                  <a:lnTo>
                    <a:pt x="0" y="2095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3116592" y="21256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3146663" y="2125683"/>
              <a:ext cx="0" cy="6985"/>
            </a:xfrm>
            <a:custGeom>
              <a:avLst/>
              <a:pathLst>
                <a:path w="0" h="6985">
                  <a:moveTo>
                    <a:pt x="0" y="0"/>
                  </a:moveTo>
                  <a:lnTo>
                    <a:pt x="0" y="698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146663" y="2132668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236878" y="21326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33473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334732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364804" y="135526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394875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455018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455018" y="14092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485090" y="140925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515161" y="14227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515161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545233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545233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575304" y="14497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575304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605376" y="150373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605376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635447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635447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665519" y="159820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65519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695590" y="166569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695590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725662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725662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755733" y="172643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55733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85805" y="174667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85805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815876" y="17736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15876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45948" y="17939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45948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76019" y="18141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76019" y="18344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906091" y="18344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06091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36163" y="184790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3616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66234" y="18546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66234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996306" y="1868147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2996306" y="18820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26377" y="1882078"/>
              <a:ext cx="0" cy="27861"/>
            </a:xfrm>
            <a:custGeom>
              <a:avLst/>
              <a:pathLst>
                <a:path w="0" h="27861">
                  <a:moveTo>
                    <a:pt x="0" y="0"/>
                  </a:moveTo>
                  <a:lnTo>
                    <a:pt x="0" y="2786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026377" y="19099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056449" y="1909940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56449" y="192387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16592" y="1923870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16592" y="193780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236878" y="19378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1613016" y="1335020"/>
              <a:ext cx="781859" cy="0"/>
            </a:xfrm>
            <a:custGeom>
              <a:avLst/>
              <a:pathLst>
                <a:path w="781859" h="0">
                  <a:moveTo>
                    <a:pt x="0" y="0"/>
                  </a:moveTo>
                  <a:lnTo>
                    <a:pt x="781859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394875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394875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424947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424947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455018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485090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515161" y="14025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515161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545233" y="142949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605376" y="146998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605376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635447" y="151048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35447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65519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65519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695590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695590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725662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25662" y="169268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85805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85805" y="17331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815876" y="173317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15876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45948" y="174667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45948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76019" y="176017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760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906091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06091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36163" y="17939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36163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66234" y="180741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966234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2996306" y="181415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2996306" y="18211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26377" y="1821119"/>
              <a:ext cx="0" cy="20879"/>
            </a:xfrm>
            <a:custGeom>
              <a:avLst/>
              <a:pathLst>
                <a:path w="0" h="20879">
                  <a:moveTo>
                    <a:pt x="0" y="0"/>
                  </a:moveTo>
                  <a:lnTo>
                    <a:pt x="0" y="208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026377" y="18419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056449" y="184199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056449" y="184895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16592" y="1848959"/>
              <a:ext cx="0" cy="12179"/>
            </a:xfrm>
            <a:custGeom>
              <a:avLst/>
              <a:pathLst>
                <a:path w="0" h="12179">
                  <a:moveTo>
                    <a:pt x="0" y="0"/>
                  </a:moveTo>
                  <a:lnTo>
                    <a:pt x="0" y="121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116592" y="18611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3146663" y="186113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3146663" y="1868099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3236878" y="18680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1613016" y="1335020"/>
              <a:ext cx="751787" cy="0"/>
            </a:xfrm>
            <a:custGeom>
              <a:avLst/>
              <a:pathLst>
                <a:path w="751787" h="0">
                  <a:moveTo>
                    <a:pt x="0" y="0"/>
                  </a:moveTo>
                  <a:lnTo>
                    <a:pt x="751787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364804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364804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424947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424947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455018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485090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485090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515161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515161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545233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545233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575304" y="14362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575304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605376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605376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635447" y="15172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635447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665519" y="153747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65519" y="15779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695590" y="15779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695590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725662" y="161845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725662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755733" y="165219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55733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85805" y="166569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85805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815876" y="167244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15876" y="169943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76019" y="169943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76019" y="170618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936163" y="170618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36163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66234" y="171968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66234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2996306" y="1746675"/>
              <a:ext cx="0" cy="13907"/>
            </a:xfrm>
            <a:custGeom>
              <a:avLst/>
              <a:pathLst>
                <a:path w="0" h="13907">
                  <a:moveTo>
                    <a:pt x="0" y="0"/>
                  </a:moveTo>
                  <a:lnTo>
                    <a:pt x="0" y="1390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2996306" y="176058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3026377" y="1760582"/>
              <a:ext cx="0" cy="34767"/>
            </a:xfrm>
            <a:custGeom>
              <a:avLst/>
              <a:pathLst>
                <a:path w="0" h="34767">
                  <a:moveTo>
                    <a:pt x="0" y="0"/>
                  </a:moveTo>
                  <a:lnTo>
                    <a:pt x="0" y="3476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26377" y="17953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56449" y="1795350"/>
              <a:ext cx="0" cy="48674"/>
            </a:xfrm>
            <a:custGeom>
              <a:avLst/>
              <a:pathLst>
                <a:path w="0" h="48674">
                  <a:moveTo>
                    <a:pt x="0" y="0"/>
                  </a:moveTo>
                  <a:lnTo>
                    <a:pt x="0" y="4867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56449" y="184402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116592" y="1844025"/>
              <a:ext cx="0" cy="13907"/>
            </a:xfrm>
            <a:custGeom>
              <a:avLst/>
              <a:pathLst>
                <a:path w="0" h="13907">
                  <a:moveTo>
                    <a:pt x="0" y="0"/>
                  </a:moveTo>
                  <a:lnTo>
                    <a:pt x="0" y="1390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116592" y="18579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146663" y="1857932"/>
              <a:ext cx="0" cy="12168"/>
            </a:xfrm>
            <a:custGeom>
              <a:avLst/>
              <a:pathLst>
                <a:path w="0" h="12168">
                  <a:moveTo>
                    <a:pt x="0" y="0"/>
                  </a:moveTo>
                  <a:lnTo>
                    <a:pt x="0" y="1216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3146663" y="1870101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3236878" y="18701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334732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364804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364804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424947" y="136201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424947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4550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455018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485090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515161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515161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545233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605376" y="14699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605376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635447" y="148348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635447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665519" y="151048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2665519" y="15442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2695590" y="154422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2695590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2725662" y="155771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2725662" y="15914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2755733" y="1591461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2755733" y="16387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2785805" y="163870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2785805" y="16589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2815876" y="165894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2815876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2845948" y="16656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2845948" y="168593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2906091" y="168593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2906091" y="170618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2936163" y="170618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2936163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2966234" y="17264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2966234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2996306" y="1753423"/>
              <a:ext cx="0" cy="6954"/>
            </a:xfrm>
            <a:custGeom>
              <a:avLst/>
              <a:pathLst>
                <a:path w="0" h="6954">
                  <a:moveTo>
                    <a:pt x="0" y="0"/>
                  </a:moveTo>
                  <a:lnTo>
                    <a:pt x="0" y="695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2996306" y="17603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026377" y="1760378"/>
              <a:ext cx="0" cy="34770"/>
            </a:xfrm>
            <a:custGeom>
              <a:avLst/>
              <a:pathLst>
                <a:path w="0" h="34770">
                  <a:moveTo>
                    <a:pt x="0" y="0"/>
                  </a:moveTo>
                  <a:lnTo>
                    <a:pt x="0" y="3477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026377" y="17951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56449" y="1795149"/>
              <a:ext cx="0" cy="20862"/>
            </a:xfrm>
            <a:custGeom>
              <a:avLst/>
              <a:pathLst>
                <a:path w="0" h="20862">
                  <a:moveTo>
                    <a:pt x="0" y="0"/>
                  </a:moveTo>
                  <a:lnTo>
                    <a:pt x="0" y="2086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056449" y="18160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086520" y="1816011"/>
              <a:ext cx="0" cy="20862"/>
            </a:xfrm>
            <a:custGeom>
              <a:avLst/>
              <a:pathLst>
                <a:path w="0" h="20862">
                  <a:moveTo>
                    <a:pt x="0" y="0"/>
                  </a:moveTo>
                  <a:lnTo>
                    <a:pt x="0" y="2086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086520" y="183687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146663" y="1836874"/>
              <a:ext cx="0" cy="27816"/>
            </a:xfrm>
            <a:custGeom>
              <a:avLst/>
              <a:pathLst>
                <a:path w="0" h="27816">
                  <a:moveTo>
                    <a:pt x="0" y="0"/>
                  </a:moveTo>
                  <a:lnTo>
                    <a:pt x="0" y="2781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146663" y="186469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176735" y="1864690"/>
              <a:ext cx="0" cy="6954"/>
            </a:xfrm>
            <a:custGeom>
              <a:avLst/>
              <a:pathLst>
                <a:path w="0" h="6954">
                  <a:moveTo>
                    <a:pt x="0" y="0"/>
                  </a:moveTo>
                  <a:lnTo>
                    <a:pt x="0" y="695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176735" y="187164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236878" y="18716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5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38" name="tx737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39" name="pl738"/>
            <p:cNvSpPr/>
            <p:nvPr/>
          </p:nvSpPr>
          <p:spPr>
            <a:xfrm>
              <a:off x="2931125" y="205035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2966234" y="201524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2931125" y="186814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2966234" y="183303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2931125" y="218532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2966234" y="215021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2931125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2966234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2931125" y="181415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2966234" y="177905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2931125" y="217182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2966234" y="213671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2931125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2966234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2931125" y="17466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2966234" y="17115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2931125" y="21785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2966234" y="21434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2931125" y="2043606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2966234" y="2008497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2931125" y="175342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2966234" y="171831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2931125" y="2111091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2966234" y="2075982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40871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52899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64928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76956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88985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401014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41304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42507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3709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49128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6115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7318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85214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97242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509271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515285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46885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58913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70942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38297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39499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407028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419056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431085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44311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455142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467171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47919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49122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503257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3483889" y="1335020"/>
              <a:ext cx="1593790" cy="954628"/>
            </a:xfrm>
            <a:custGeom>
              <a:avLst/>
              <a:pathLst>
                <a:path w="1593790" h="954628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2"/>
                  </a:lnTo>
                  <a:lnTo>
                    <a:pt x="360858" y="2"/>
                  </a:lnTo>
                  <a:lnTo>
                    <a:pt x="360858" y="4"/>
                  </a:lnTo>
                  <a:lnTo>
                    <a:pt x="390929" y="4"/>
                  </a:lnTo>
                  <a:lnTo>
                    <a:pt x="390929" y="9"/>
                  </a:lnTo>
                  <a:lnTo>
                    <a:pt x="421001" y="9"/>
                  </a:lnTo>
                  <a:lnTo>
                    <a:pt x="421001" y="19"/>
                  </a:lnTo>
                  <a:lnTo>
                    <a:pt x="451072" y="19"/>
                  </a:lnTo>
                  <a:lnTo>
                    <a:pt x="451072" y="42"/>
                  </a:lnTo>
                  <a:lnTo>
                    <a:pt x="481144" y="42"/>
                  </a:lnTo>
                  <a:lnTo>
                    <a:pt x="481144" y="88"/>
                  </a:lnTo>
                  <a:lnTo>
                    <a:pt x="511215" y="88"/>
                  </a:lnTo>
                  <a:lnTo>
                    <a:pt x="511215" y="187"/>
                  </a:lnTo>
                  <a:lnTo>
                    <a:pt x="541287" y="187"/>
                  </a:lnTo>
                  <a:lnTo>
                    <a:pt x="541287" y="394"/>
                  </a:lnTo>
                  <a:lnTo>
                    <a:pt x="571358" y="394"/>
                  </a:lnTo>
                  <a:lnTo>
                    <a:pt x="571358" y="829"/>
                  </a:lnTo>
                  <a:lnTo>
                    <a:pt x="601430" y="829"/>
                  </a:lnTo>
                  <a:lnTo>
                    <a:pt x="601430" y="1731"/>
                  </a:lnTo>
                  <a:lnTo>
                    <a:pt x="631501" y="1731"/>
                  </a:lnTo>
                  <a:lnTo>
                    <a:pt x="631501" y="3579"/>
                  </a:lnTo>
                  <a:lnTo>
                    <a:pt x="661573" y="3579"/>
                  </a:lnTo>
                  <a:lnTo>
                    <a:pt x="661573" y="7143"/>
                  </a:lnTo>
                  <a:lnTo>
                    <a:pt x="691644" y="7143"/>
                  </a:lnTo>
                  <a:lnTo>
                    <a:pt x="691644" y="13877"/>
                  </a:lnTo>
                  <a:lnTo>
                    <a:pt x="721716" y="13877"/>
                  </a:lnTo>
                  <a:lnTo>
                    <a:pt x="721716" y="25419"/>
                  </a:lnTo>
                  <a:lnTo>
                    <a:pt x="751787" y="25419"/>
                  </a:lnTo>
                  <a:lnTo>
                    <a:pt x="751787" y="43038"/>
                  </a:lnTo>
                  <a:lnTo>
                    <a:pt x="781859" y="43038"/>
                  </a:lnTo>
                  <a:lnTo>
                    <a:pt x="781859" y="62673"/>
                  </a:lnTo>
                  <a:lnTo>
                    <a:pt x="811930" y="62673"/>
                  </a:lnTo>
                  <a:lnTo>
                    <a:pt x="811930" y="83891"/>
                  </a:lnTo>
                  <a:lnTo>
                    <a:pt x="842002" y="83891"/>
                  </a:lnTo>
                  <a:lnTo>
                    <a:pt x="842002" y="106130"/>
                  </a:lnTo>
                  <a:lnTo>
                    <a:pt x="872073" y="106130"/>
                  </a:lnTo>
                  <a:lnTo>
                    <a:pt x="872073" y="134167"/>
                  </a:lnTo>
                  <a:lnTo>
                    <a:pt x="902145" y="134167"/>
                  </a:lnTo>
                  <a:lnTo>
                    <a:pt x="902145" y="171873"/>
                  </a:lnTo>
                  <a:lnTo>
                    <a:pt x="932216" y="171873"/>
                  </a:lnTo>
                  <a:lnTo>
                    <a:pt x="932216" y="219916"/>
                  </a:lnTo>
                  <a:lnTo>
                    <a:pt x="962288" y="219916"/>
                  </a:lnTo>
                  <a:lnTo>
                    <a:pt x="962288" y="279451"/>
                  </a:lnTo>
                  <a:lnTo>
                    <a:pt x="992359" y="279451"/>
                  </a:lnTo>
                  <a:lnTo>
                    <a:pt x="992359" y="346872"/>
                  </a:lnTo>
                  <a:lnTo>
                    <a:pt x="1022431" y="346872"/>
                  </a:lnTo>
                  <a:lnTo>
                    <a:pt x="1022431" y="420448"/>
                  </a:lnTo>
                  <a:lnTo>
                    <a:pt x="1052502" y="420448"/>
                  </a:lnTo>
                  <a:lnTo>
                    <a:pt x="1052502" y="497095"/>
                  </a:lnTo>
                  <a:lnTo>
                    <a:pt x="1082574" y="497095"/>
                  </a:lnTo>
                  <a:lnTo>
                    <a:pt x="1082574" y="560899"/>
                  </a:lnTo>
                  <a:lnTo>
                    <a:pt x="1112645" y="560899"/>
                  </a:lnTo>
                  <a:lnTo>
                    <a:pt x="1112645" y="608626"/>
                  </a:lnTo>
                  <a:lnTo>
                    <a:pt x="1142717" y="608626"/>
                  </a:lnTo>
                  <a:lnTo>
                    <a:pt x="1142717" y="647101"/>
                  </a:lnTo>
                  <a:lnTo>
                    <a:pt x="1172788" y="647101"/>
                  </a:lnTo>
                  <a:lnTo>
                    <a:pt x="1172788" y="678046"/>
                  </a:lnTo>
                  <a:lnTo>
                    <a:pt x="1202860" y="678046"/>
                  </a:lnTo>
                  <a:lnTo>
                    <a:pt x="1202860" y="700901"/>
                  </a:lnTo>
                  <a:lnTo>
                    <a:pt x="1232931" y="700901"/>
                  </a:lnTo>
                  <a:lnTo>
                    <a:pt x="1232931" y="720020"/>
                  </a:lnTo>
                  <a:lnTo>
                    <a:pt x="1263003" y="720020"/>
                  </a:lnTo>
                  <a:lnTo>
                    <a:pt x="1263003" y="739774"/>
                  </a:lnTo>
                  <a:lnTo>
                    <a:pt x="1293075" y="739774"/>
                  </a:lnTo>
                  <a:lnTo>
                    <a:pt x="1293075" y="762844"/>
                  </a:lnTo>
                  <a:lnTo>
                    <a:pt x="1323146" y="762844"/>
                  </a:lnTo>
                  <a:lnTo>
                    <a:pt x="1323146" y="792027"/>
                  </a:lnTo>
                  <a:lnTo>
                    <a:pt x="1353218" y="792027"/>
                  </a:lnTo>
                  <a:lnTo>
                    <a:pt x="1353218" y="824904"/>
                  </a:lnTo>
                  <a:lnTo>
                    <a:pt x="1383289" y="824904"/>
                  </a:lnTo>
                  <a:lnTo>
                    <a:pt x="1383289" y="860535"/>
                  </a:lnTo>
                  <a:lnTo>
                    <a:pt x="1413361" y="860535"/>
                  </a:lnTo>
                  <a:lnTo>
                    <a:pt x="1413361" y="892227"/>
                  </a:lnTo>
                  <a:lnTo>
                    <a:pt x="1443432" y="892227"/>
                  </a:lnTo>
                  <a:lnTo>
                    <a:pt x="1443432" y="917460"/>
                  </a:lnTo>
                  <a:lnTo>
                    <a:pt x="1473504" y="917460"/>
                  </a:lnTo>
                  <a:lnTo>
                    <a:pt x="1473504" y="932949"/>
                  </a:lnTo>
                  <a:lnTo>
                    <a:pt x="1503575" y="932949"/>
                  </a:lnTo>
                  <a:lnTo>
                    <a:pt x="1503575" y="942370"/>
                  </a:lnTo>
                  <a:lnTo>
                    <a:pt x="1533647" y="942370"/>
                  </a:lnTo>
                  <a:lnTo>
                    <a:pt x="1533647" y="948048"/>
                  </a:lnTo>
                  <a:lnTo>
                    <a:pt x="1563718" y="948048"/>
                  </a:lnTo>
                  <a:lnTo>
                    <a:pt x="1563718" y="951906"/>
                  </a:lnTo>
                  <a:lnTo>
                    <a:pt x="1593790" y="951906"/>
                  </a:lnTo>
                  <a:lnTo>
                    <a:pt x="1593790" y="95462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483889" y="1335020"/>
              <a:ext cx="1593790" cy="795499"/>
            </a:xfrm>
            <a:custGeom>
              <a:avLst/>
              <a:pathLst>
                <a:path w="1593790" h="795499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3"/>
                  </a:lnTo>
                  <a:lnTo>
                    <a:pt x="390929" y="3"/>
                  </a:lnTo>
                  <a:lnTo>
                    <a:pt x="390929" y="7"/>
                  </a:lnTo>
                  <a:lnTo>
                    <a:pt x="421001" y="7"/>
                  </a:lnTo>
                  <a:lnTo>
                    <a:pt x="421001" y="15"/>
                  </a:lnTo>
                  <a:lnTo>
                    <a:pt x="451072" y="15"/>
                  </a:lnTo>
                  <a:lnTo>
                    <a:pt x="451072" y="33"/>
                  </a:lnTo>
                  <a:lnTo>
                    <a:pt x="481144" y="33"/>
                  </a:lnTo>
                  <a:lnTo>
                    <a:pt x="481144" y="71"/>
                  </a:lnTo>
                  <a:lnTo>
                    <a:pt x="511215" y="71"/>
                  </a:lnTo>
                  <a:lnTo>
                    <a:pt x="511215" y="149"/>
                  </a:lnTo>
                  <a:lnTo>
                    <a:pt x="541287" y="149"/>
                  </a:lnTo>
                  <a:lnTo>
                    <a:pt x="541287" y="315"/>
                  </a:lnTo>
                  <a:lnTo>
                    <a:pt x="571358" y="315"/>
                  </a:lnTo>
                  <a:lnTo>
                    <a:pt x="571358" y="664"/>
                  </a:lnTo>
                  <a:lnTo>
                    <a:pt x="601430" y="664"/>
                  </a:lnTo>
                  <a:lnTo>
                    <a:pt x="601430" y="1384"/>
                  </a:lnTo>
                  <a:lnTo>
                    <a:pt x="631501" y="1384"/>
                  </a:lnTo>
                  <a:lnTo>
                    <a:pt x="631501" y="2864"/>
                  </a:lnTo>
                  <a:lnTo>
                    <a:pt x="661573" y="2864"/>
                  </a:lnTo>
                  <a:lnTo>
                    <a:pt x="661573" y="5716"/>
                  </a:lnTo>
                  <a:lnTo>
                    <a:pt x="691644" y="5716"/>
                  </a:lnTo>
                  <a:lnTo>
                    <a:pt x="691644" y="11107"/>
                  </a:lnTo>
                  <a:lnTo>
                    <a:pt x="721716" y="11107"/>
                  </a:lnTo>
                  <a:lnTo>
                    <a:pt x="721716" y="20354"/>
                  </a:lnTo>
                  <a:lnTo>
                    <a:pt x="751787" y="20354"/>
                  </a:lnTo>
                  <a:lnTo>
                    <a:pt x="751787" y="34485"/>
                  </a:lnTo>
                  <a:lnTo>
                    <a:pt x="781859" y="34485"/>
                  </a:lnTo>
                  <a:lnTo>
                    <a:pt x="781859" y="50255"/>
                  </a:lnTo>
                  <a:lnTo>
                    <a:pt x="811930" y="50255"/>
                  </a:lnTo>
                  <a:lnTo>
                    <a:pt x="811930" y="67324"/>
                  </a:lnTo>
                  <a:lnTo>
                    <a:pt x="842002" y="67324"/>
                  </a:lnTo>
                  <a:lnTo>
                    <a:pt x="842002" y="85243"/>
                  </a:lnTo>
                  <a:lnTo>
                    <a:pt x="872073" y="85243"/>
                  </a:lnTo>
                  <a:lnTo>
                    <a:pt x="872073" y="107878"/>
                  </a:lnTo>
                  <a:lnTo>
                    <a:pt x="902145" y="107878"/>
                  </a:lnTo>
                  <a:lnTo>
                    <a:pt x="902145" y="138397"/>
                  </a:lnTo>
                  <a:lnTo>
                    <a:pt x="932216" y="138397"/>
                  </a:lnTo>
                  <a:lnTo>
                    <a:pt x="932216" y="177415"/>
                  </a:lnTo>
                  <a:lnTo>
                    <a:pt x="962288" y="177415"/>
                  </a:lnTo>
                  <a:lnTo>
                    <a:pt x="962288" y="225977"/>
                  </a:lnTo>
                  <a:lnTo>
                    <a:pt x="992359" y="225977"/>
                  </a:lnTo>
                  <a:lnTo>
                    <a:pt x="992359" y="281261"/>
                  </a:lnTo>
                  <a:lnTo>
                    <a:pt x="1022431" y="281261"/>
                  </a:lnTo>
                  <a:lnTo>
                    <a:pt x="1022431" y="341955"/>
                  </a:lnTo>
                  <a:lnTo>
                    <a:pt x="1052502" y="341955"/>
                  </a:lnTo>
                  <a:lnTo>
                    <a:pt x="1052502" y="405601"/>
                  </a:lnTo>
                  <a:lnTo>
                    <a:pt x="1082574" y="405601"/>
                  </a:lnTo>
                  <a:lnTo>
                    <a:pt x="1082574" y="458920"/>
                  </a:lnTo>
                  <a:lnTo>
                    <a:pt x="1112645" y="458920"/>
                  </a:lnTo>
                  <a:lnTo>
                    <a:pt x="1112645" y="499013"/>
                  </a:lnTo>
                  <a:lnTo>
                    <a:pt x="1142717" y="499013"/>
                  </a:lnTo>
                  <a:lnTo>
                    <a:pt x="1142717" y="531467"/>
                  </a:lnTo>
                  <a:lnTo>
                    <a:pt x="1172788" y="531467"/>
                  </a:lnTo>
                  <a:lnTo>
                    <a:pt x="1172788" y="557657"/>
                  </a:lnTo>
                  <a:lnTo>
                    <a:pt x="1202860" y="557657"/>
                  </a:lnTo>
                  <a:lnTo>
                    <a:pt x="1202860" y="577052"/>
                  </a:lnTo>
                  <a:lnTo>
                    <a:pt x="1232931" y="577052"/>
                  </a:lnTo>
                  <a:lnTo>
                    <a:pt x="1232931" y="593311"/>
                  </a:lnTo>
                  <a:lnTo>
                    <a:pt x="1263003" y="593311"/>
                  </a:lnTo>
                  <a:lnTo>
                    <a:pt x="1263003" y="610143"/>
                  </a:lnTo>
                  <a:lnTo>
                    <a:pt x="1293075" y="610143"/>
                  </a:lnTo>
                  <a:lnTo>
                    <a:pt x="1293075" y="629843"/>
                  </a:lnTo>
                  <a:lnTo>
                    <a:pt x="1323146" y="629843"/>
                  </a:lnTo>
                  <a:lnTo>
                    <a:pt x="1323146" y="654830"/>
                  </a:lnTo>
                  <a:lnTo>
                    <a:pt x="1353218" y="654830"/>
                  </a:lnTo>
                  <a:lnTo>
                    <a:pt x="1353218" y="683072"/>
                  </a:lnTo>
                  <a:lnTo>
                    <a:pt x="1383289" y="683072"/>
                  </a:lnTo>
                  <a:lnTo>
                    <a:pt x="1383289" y="713793"/>
                  </a:lnTo>
                  <a:lnTo>
                    <a:pt x="1413361" y="713793"/>
                  </a:lnTo>
                  <a:lnTo>
                    <a:pt x="1413361" y="741217"/>
                  </a:lnTo>
                  <a:lnTo>
                    <a:pt x="1443432" y="741217"/>
                  </a:lnTo>
                  <a:lnTo>
                    <a:pt x="1443432" y="763121"/>
                  </a:lnTo>
                  <a:lnTo>
                    <a:pt x="1473504" y="763121"/>
                  </a:lnTo>
                  <a:lnTo>
                    <a:pt x="1473504" y="776597"/>
                  </a:lnTo>
                  <a:lnTo>
                    <a:pt x="1503575" y="776597"/>
                  </a:lnTo>
                  <a:lnTo>
                    <a:pt x="1503575" y="784806"/>
                  </a:lnTo>
                  <a:lnTo>
                    <a:pt x="1533647" y="784806"/>
                  </a:lnTo>
                  <a:lnTo>
                    <a:pt x="1533647" y="789757"/>
                  </a:lnTo>
                  <a:lnTo>
                    <a:pt x="1563718" y="789757"/>
                  </a:lnTo>
                  <a:lnTo>
                    <a:pt x="1563718" y="793124"/>
                  </a:lnTo>
                  <a:lnTo>
                    <a:pt x="1593790" y="793124"/>
                  </a:lnTo>
                  <a:lnTo>
                    <a:pt x="1593790" y="795499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3483889" y="1335020"/>
              <a:ext cx="1593790" cy="529184"/>
            </a:xfrm>
            <a:custGeom>
              <a:avLst/>
              <a:pathLst>
                <a:path w="1593790" h="529184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2"/>
                  </a:lnTo>
                  <a:lnTo>
                    <a:pt x="390929" y="2"/>
                  </a:lnTo>
                  <a:lnTo>
                    <a:pt x="390929" y="4"/>
                  </a:lnTo>
                  <a:lnTo>
                    <a:pt x="421001" y="4"/>
                  </a:lnTo>
                  <a:lnTo>
                    <a:pt x="421001" y="9"/>
                  </a:lnTo>
                  <a:lnTo>
                    <a:pt x="451072" y="9"/>
                  </a:lnTo>
                  <a:lnTo>
                    <a:pt x="451072" y="21"/>
                  </a:lnTo>
                  <a:lnTo>
                    <a:pt x="481144" y="21"/>
                  </a:lnTo>
                  <a:lnTo>
                    <a:pt x="481144" y="44"/>
                  </a:lnTo>
                  <a:lnTo>
                    <a:pt x="511215" y="44"/>
                  </a:lnTo>
                  <a:lnTo>
                    <a:pt x="511215" y="93"/>
                  </a:lnTo>
                  <a:lnTo>
                    <a:pt x="541287" y="93"/>
                  </a:lnTo>
                  <a:lnTo>
                    <a:pt x="541287" y="197"/>
                  </a:lnTo>
                  <a:lnTo>
                    <a:pt x="571358" y="197"/>
                  </a:lnTo>
                  <a:lnTo>
                    <a:pt x="571358" y="415"/>
                  </a:lnTo>
                  <a:lnTo>
                    <a:pt x="601430" y="415"/>
                  </a:lnTo>
                  <a:lnTo>
                    <a:pt x="601430" y="865"/>
                  </a:lnTo>
                  <a:lnTo>
                    <a:pt x="631501" y="865"/>
                  </a:lnTo>
                  <a:lnTo>
                    <a:pt x="631501" y="1790"/>
                  </a:lnTo>
                  <a:lnTo>
                    <a:pt x="661573" y="1790"/>
                  </a:lnTo>
                  <a:lnTo>
                    <a:pt x="661573" y="3573"/>
                  </a:lnTo>
                  <a:lnTo>
                    <a:pt x="691644" y="3573"/>
                  </a:lnTo>
                  <a:lnTo>
                    <a:pt x="691644" y="6947"/>
                  </a:lnTo>
                  <a:lnTo>
                    <a:pt x="721716" y="6947"/>
                  </a:lnTo>
                  <a:lnTo>
                    <a:pt x="721716" y="12739"/>
                  </a:lnTo>
                  <a:lnTo>
                    <a:pt x="751787" y="12739"/>
                  </a:lnTo>
                  <a:lnTo>
                    <a:pt x="751787" y="21605"/>
                  </a:lnTo>
                  <a:lnTo>
                    <a:pt x="781859" y="21605"/>
                  </a:lnTo>
                  <a:lnTo>
                    <a:pt x="781859" y="31520"/>
                  </a:lnTo>
                  <a:lnTo>
                    <a:pt x="811930" y="31520"/>
                  </a:lnTo>
                  <a:lnTo>
                    <a:pt x="811930" y="42276"/>
                  </a:lnTo>
                  <a:lnTo>
                    <a:pt x="842002" y="42276"/>
                  </a:lnTo>
                  <a:lnTo>
                    <a:pt x="842002" y="53597"/>
                  </a:lnTo>
                  <a:lnTo>
                    <a:pt x="872073" y="53597"/>
                  </a:lnTo>
                  <a:lnTo>
                    <a:pt x="872073" y="67938"/>
                  </a:lnTo>
                  <a:lnTo>
                    <a:pt x="902145" y="67938"/>
                  </a:lnTo>
                  <a:lnTo>
                    <a:pt x="902145" y="87349"/>
                  </a:lnTo>
                  <a:lnTo>
                    <a:pt x="932216" y="87349"/>
                  </a:lnTo>
                  <a:lnTo>
                    <a:pt x="932216" y="112294"/>
                  </a:lnTo>
                  <a:lnTo>
                    <a:pt x="962288" y="112294"/>
                  </a:lnTo>
                  <a:lnTo>
                    <a:pt x="962288" y="143542"/>
                  </a:lnTo>
                  <a:lnTo>
                    <a:pt x="992359" y="143542"/>
                  </a:lnTo>
                  <a:lnTo>
                    <a:pt x="992359" y="179397"/>
                  </a:lnTo>
                  <a:lnTo>
                    <a:pt x="1022431" y="179397"/>
                  </a:lnTo>
                  <a:lnTo>
                    <a:pt x="1022431" y="219117"/>
                  </a:lnTo>
                  <a:lnTo>
                    <a:pt x="1052502" y="219117"/>
                  </a:lnTo>
                  <a:lnTo>
                    <a:pt x="1052502" y="261183"/>
                  </a:lnTo>
                  <a:lnTo>
                    <a:pt x="1082574" y="261183"/>
                  </a:lnTo>
                  <a:lnTo>
                    <a:pt x="1082574" y="296762"/>
                  </a:lnTo>
                  <a:lnTo>
                    <a:pt x="1112645" y="296762"/>
                  </a:lnTo>
                  <a:lnTo>
                    <a:pt x="1112645" y="323724"/>
                  </a:lnTo>
                  <a:lnTo>
                    <a:pt x="1142717" y="323724"/>
                  </a:lnTo>
                  <a:lnTo>
                    <a:pt x="1142717" y="345685"/>
                  </a:lnTo>
                  <a:lnTo>
                    <a:pt x="1172788" y="345685"/>
                  </a:lnTo>
                  <a:lnTo>
                    <a:pt x="1172788" y="363497"/>
                  </a:lnTo>
                  <a:lnTo>
                    <a:pt x="1202860" y="363497"/>
                  </a:lnTo>
                  <a:lnTo>
                    <a:pt x="1202860" y="376740"/>
                  </a:lnTo>
                  <a:lnTo>
                    <a:pt x="1232931" y="376740"/>
                  </a:lnTo>
                  <a:lnTo>
                    <a:pt x="1232931" y="387877"/>
                  </a:lnTo>
                  <a:lnTo>
                    <a:pt x="1263003" y="387877"/>
                  </a:lnTo>
                  <a:lnTo>
                    <a:pt x="1263003" y="399441"/>
                  </a:lnTo>
                  <a:lnTo>
                    <a:pt x="1293075" y="399441"/>
                  </a:lnTo>
                  <a:lnTo>
                    <a:pt x="1293075" y="413019"/>
                  </a:lnTo>
                  <a:lnTo>
                    <a:pt x="1323146" y="413019"/>
                  </a:lnTo>
                  <a:lnTo>
                    <a:pt x="1323146" y="430312"/>
                  </a:lnTo>
                  <a:lnTo>
                    <a:pt x="1353218" y="430312"/>
                  </a:lnTo>
                  <a:lnTo>
                    <a:pt x="1353218" y="449952"/>
                  </a:lnTo>
                  <a:lnTo>
                    <a:pt x="1383289" y="449952"/>
                  </a:lnTo>
                  <a:lnTo>
                    <a:pt x="1383289" y="471434"/>
                  </a:lnTo>
                  <a:lnTo>
                    <a:pt x="1413361" y="471434"/>
                  </a:lnTo>
                  <a:lnTo>
                    <a:pt x="1413361" y="490717"/>
                  </a:lnTo>
                  <a:lnTo>
                    <a:pt x="1443432" y="490717"/>
                  </a:lnTo>
                  <a:lnTo>
                    <a:pt x="1443432" y="506190"/>
                  </a:lnTo>
                  <a:lnTo>
                    <a:pt x="1473504" y="506190"/>
                  </a:lnTo>
                  <a:lnTo>
                    <a:pt x="1473504" y="515743"/>
                  </a:lnTo>
                  <a:lnTo>
                    <a:pt x="1503575" y="515743"/>
                  </a:lnTo>
                  <a:lnTo>
                    <a:pt x="1503575" y="521574"/>
                  </a:lnTo>
                  <a:lnTo>
                    <a:pt x="1533647" y="521574"/>
                  </a:lnTo>
                  <a:lnTo>
                    <a:pt x="1533647" y="525096"/>
                  </a:lnTo>
                  <a:lnTo>
                    <a:pt x="1563718" y="525096"/>
                  </a:lnTo>
                  <a:lnTo>
                    <a:pt x="1563718" y="527492"/>
                  </a:lnTo>
                  <a:lnTo>
                    <a:pt x="1593790" y="527492"/>
                  </a:lnTo>
                  <a:lnTo>
                    <a:pt x="1593790" y="52918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19"/>
            <p:cNvSpPr/>
            <p:nvPr/>
          </p:nvSpPr>
          <p:spPr>
            <a:xfrm>
              <a:off x="4956291" y="2173378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4956291" y="2017510"/>
              <a:ext cx="151735" cy="86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71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4956291" y="174793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826" name="rc825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tx826"/>
            <p:cNvSpPr/>
            <p:nvPr/>
          </p:nvSpPr>
          <p:spPr>
            <a:xfrm>
              <a:off x="1897579" y="1024598"/>
              <a:ext cx="1054735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set (n = 4)</a:t>
              </a:r>
            </a:p>
          </p:txBody>
        </p:sp>
        <p:sp>
          <p:nvSpPr>
            <p:cNvPr id="828" name="rc827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tx828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830" name="pl829"/>
            <p:cNvSpPr/>
            <p:nvPr/>
          </p:nvSpPr>
          <p:spPr>
            <a:xfrm>
              <a:off x="16130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17333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185358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197387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20941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22144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233473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24550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257530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26955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281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293616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305644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31767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tx843"/>
            <p:cNvSpPr/>
            <p:nvPr/>
          </p:nvSpPr>
          <p:spPr>
            <a:xfrm>
              <a:off x="157746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45" name="tx844"/>
            <p:cNvSpPr/>
            <p:nvPr/>
          </p:nvSpPr>
          <p:spPr>
            <a:xfrm>
              <a:off x="16977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46" name="tx845"/>
            <p:cNvSpPr/>
            <p:nvPr/>
          </p:nvSpPr>
          <p:spPr>
            <a:xfrm>
              <a:off x="1818036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47" name="tx846"/>
            <p:cNvSpPr/>
            <p:nvPr/>
          </p:nvSpPr>
          <p:spPr>
            <a:xfrm>
              <a:off x="1902769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48" name="tx847"/>
            <p:cNvSpPr/>
            <p:nvPr/>
          </p:nvSpPr>
          <p:spPr>
            <a:xfrm>
              <a:off x="20230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49" name="tx848"/>
            <p:cNvSpPr/>
            <p:nvPr/>
          </p:nvSpPr>
          <p:spPr>
            <a:xfrm>
              <a:off x="21433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50" name="tx849"/>
            <p:cNvSpPr/>
            <p:nvPr/>
          </p:nvSpPr>
          <p:spPr>
            <a:xfrm>
              <a:off x="226362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51" name="tx850"/>
            <p:cNvSpPr/>
            <p:nvPr/>
          </p:nvSpPr>
          <p:spPr>
            <a:xfrm>
              <a:off x="23839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52" name="tx851"/>
            <p:cNvSpPr/>
            <p:nvPr/>
          </p:nvSpPr>
          <p:spPr>
            <a:xfrm>
              <a:off x="250419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53" name="tx852"/>
            <p:cNvSpPr/>
            <p:nvPr/>
          </p:nvSpPr>
          <p:spPr>
            <a:xfrm>
              <a:off x="262448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4" name="tx853"/>
            <p:cNvSpPr/>
            <p:nvPr/>
          </p:nvSpPr>
          <p:spPr>
            <a:xfrm>
              <a:off x="274477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55" name="tx854"/>
            <p:cNvSpPr/>
            <p:nvPr/>
          </p:nvSpPr>
          <p:spPr>
            <a:xfrm>
              <a:off x="286505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56" name="tx855"/>
            <p:cNvSpPr/>
            <p:nvPr/>
          </p:nvSpPr>
          <p:spPr>
            <a:xfrm>
              <a:off x="2985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57" name="tx856"/>
            <p:cNvSpPr/>
            <p:nvPr/>
          </p:nvSpPr>
          <p:spPr>
            <a:xfrm>
              <a:off x="31056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58" name="pl857"/>
            <p:cNvSpPr/>
            <p:nvPr/>
          </p:nvSpPr>
          <p:spPr>
            <a:xfrm>
              <a:off x="346885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3589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37094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38297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39499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40702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419056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43108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44311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455142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46717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47919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49122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50325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tx871"/>
            <p:cNvSpPr/>
            <p:nvPr/>
          </p:nvSpPr>
          <p:spPr>
            <a:xfrm>
              <a:off x="343330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73" name="tx872"/>
            <p:cNvSpPr/>
            <p:nvPr/>
          </p:nvSpPr>
          <p:spPr>
            <a:xfrm>
              <a:off x="3553586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74" name="tx873"/>
            <p:cNvSpPr/>
            <p:nvPr/>
          </p:nvSpPr>
          <p:spPr>
            <a:xfrm>
              <a:off x="367387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75" name="tx874"/>
            <p:cNvSpPr/>
            <p:nvPr/>
          </p:nvSpPr>
          <p:spPr>
            <a:xfrm>
              <a:off x="375860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76" name="tx875"/>
            <p:cNvSpPr/>
            <p:nvPr/>
          </p:nvSpPr>
          <p:spPr>
            <a:xfrm>
              <a:off x="38788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77" name="tx876"/>
            <p:cNvSpPr/>
            <p:nvPr/>
          </p:nvSpPr>
          <p:spPr>
            <a:xfrm>
              <a:off x="39991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78" name="tx877"/>
            <p:cNvSpPr/>
            <p:nvPr/>
          </p:nvSpPr>
          <p:spPr>
            <a:xfrm>
              <a:off x="411946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79" name="tx878"/>
            <p:cNvSpPr/>
            <p:nvPr/>
          </p:nvSpPr>
          <p:spPr>
            <a:xfrm>
              <a:off x="42397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80" name="tx879"/>
            <p:cNvSpPr/>
            <p:nvPr/>
          </p:nvSpPr>
          <p:spPr>
            <a:xfrm>
              <a:off x="436003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81" name="tx880"/>
            <p:cNvSpPr/>
            <p:nvPr/>
          </p:nvSpPr>
          <p:spPr>
            <a:xfrm>
              <a:off x="448032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82" name="tx881"/>
            <p:cNvSpPr/>
            <p:nvPr/>
          </p:nvSpPr>
          <p:spPr>
            <a:xfrm>
              <a:off x="46006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83" name="tx882"/>
            <p:cNvSpPr/>
            <p:nvPr/>
          </p:nvSpPr>
          <p:spPr>
            <a:xfrm>
              <a:off x="4720894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84" name="tx883"/>
            <p:cNvSpPr/>
            <p:nvPr/>
          </p:nvSpPr>
          <p:spPr>
            <a:xfrm>
              <a:off x="484118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85" name="tx884"/>
            <p:cNvSpPr/>
            <p:nvPr/>
          </p:nvSpPr>
          <p:spPr>
            <a:xfrm>
              <a:off x="496146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86" name="tx885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87" name="tx886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88" name="tx887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89" name="tx888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90" name="tx889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91" name="tx890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92" name="tx891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93" name="tx892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94" name="tx893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97" name="pl896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tx907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909" name="tx908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910" name="rc909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tx910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912" name="rc911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5457293" y="256549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5492403" y="253038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5457293" y="278495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5492403" y="274984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5457293" y="300440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5492403" y="296930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tx923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925" name="tx924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926" name="tx925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2024-10-31T03:37:40Z</dcterms:modified>
  <cp:category/>
</cp:coreProperties>
</file>