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797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5902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006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110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72146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43188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14230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85272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56314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27356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983989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804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5863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3676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4149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930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7117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493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74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5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71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18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399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181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1962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743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134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245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3499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454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1558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8662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57667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28709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199751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70793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41835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12877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71956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976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7583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5397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3210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11024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883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651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464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27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091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7905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571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353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719564" y="1128778"/>
              <a:ext cx="3754825" cy="1032834"/>
            </a:xfrm>
            <a:custGeom>
              <a:avLst/>
              <a:pathLst>
                <a:path w="3754825" h="1032834">
                  <a:moveTo>
                    <a:pt x="0" y="0"/>
                  </a:moveTo>
                  <a:lnTo>
                    <a:pt x="1599277" y="0"/>
                  </a:lnTo>
                  <a:lnTo>
                    <a:pt x="1599277" y="9652"/>
                  </a:lnTo>
                  <a:lnTo>
                    <a:pt x="1807878" y="9652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96526"/>
                  </a:lnTo>
                  <a:lnTo>
                    <a:pt x="2016480" y="96526"/>
                  </a:lnTo>
                  <a:lnTo>
                    <a:pt x="2016480" y="106179"/>
                  </a:lnTo>
                  <a:lnTo>
                    <a:pt x="2086014" y="106179"/>
                  </a:lnTo>
                  <a:lnTo>
                    <a:pt x="2086014" y="135137"/>
                  </a:lnTo>
                  <a:lnTo>
                    <a:pt x="2155547" y="135137"/>
                  </a:lnTo>
                  <a:lnTo>
                    <a:pt x="2155547" y="173747"/>
                  </a:lnTo>
                  <a:lnTo>
                    <a:pt x="2225081" y="173747"/>
                  </a:lnTo>
                  <a:lnTo>
                    <a:pt x="2225081" y="250969"/>
                  </a:lnTo>
                  <a:lnTo>
                    <a:pt x="2294615" y="250969"/>
                  </a:lnTo>
                  <a:lnTo>
                    <a:pt x="2294615" y="308884"/>
                  </a:lnTo>
                  <a:lnTo>
                    <a:pt x="2364149" y="308884"/>
                  </a:lnTo>
                  <a:lnTo>
                    <a:pt x="2364149" y="366800"/>
                  </a:lnTo>
                  <a:lnTo>
                    <a:pt x="2433683" y="366800"/>
                  </a:lnTo>
                  <a:lnTo>
                    <a:pt x="2433683" y="444022"/>
                  </a:lnTo>
                  <a:lnTo>
                    <a:pt x="2503216" y="444022"/>
                  </a:lnTo>
                  <a:lnTo>
                    <a:pt x="2503216" y="550201"/>
                  </a:lnTo>
                  <a:lnTo>
                    <a:pt x="2572750" y="550201"/>
                  </a:lnTo>
                  <a:lnTo>
                    <a:pt x="2572750" y="627422"/>
                  </a:lnTo>
                  <a:lnTo>
                    <a:pt x="2642284" y="627422"/>
                  </a:lnTo>
                  <a:lnTo>
                    <a:pt x="2642284" y="656380"/>
                  </a:lnTo>
                  <a:lnTo>
                    <a:pt x="2711818" y="656380"/>
                  </a:lnTo>
                  <a:lnTo>
                    <a:pt x="2711818" y="694991"/>
                  </a:lnTo>
                  <a:lnTo>
                    <a:pt x="2781352" y="694991"/>
                  </a:lnTo>
                  <a:lnTo>
                    <a:pt x="2781352" y="752907"/>
                  </a:lnTo>
                  <a:lnTo>
                    <a:pt x="2850885" y="752907"/>
                  </a:lnTo>
                  <a:lnTo>
                    <a:pt x="2850885" y="772212"/>
                  </a:lnTo>
                  <a:lnTo>
                    <a:pt x="2989953" y="772212"/>
                  </a:lnTo>
                  <a:lnTo>
                    <a:pt x="2989953" y="791517"/>
                  </a:lnTo>
                  <a:lnTo>
                    <a:pt x="3059487" y="791517"/>
                  </a:lnTo>
                  <a:lnTo>
                    <a:pt x="3059487" y="810823"/>
                  </a:lnTo>
                  <a:lnTo>
                    <a:pt x="3129021" y="810823"/>
                  </a:lnTo>
                  <a:lnTo>
                    <a:pt x="3129021" y="868738"/>
                  </a:lnTo>
                  <a:lnTo>
                    <a:pt x="3198554" y="868738"/>
                  </a:lnTo>
                  <a:lnTo>
                    <a:pt x="3198554" y="878391"/>
                  </a:lnTo>
                  <a:lnTo>
                    <a:pt x="3268088" y="878391"/>
                  </a:lnTo>
                  <a:lnTo>
                    <a:pt x="3268088" y="917002"/>
                  </a:lnTo>
                  <a:lnTo>
                    <a:pt x="3337622" y="917002"/>
                  </a:lnTo>
                  <a:lnTo>
                    <a:pt x="3337622" y="974918"/>
                  </a:lnTo>
                  <a:lnTo>
                    <a:pt x="3407156" y="974918"/>
                  </a:lnTo>
                  <a:lnTo>
                    <a:pt x="3407156" y="1003876"/>
                  </a:lnTo>
                  <a:lnTo>
                    <a:pt x="3476690" y="1003876"/>
                  </a:lnTo>
                  <a:lnTo>
                    <a:pt x="3476690" y="1023181"/>
                  </a:lnTo>
                  <a:lnTo>
                    <a:pt x="3754825" y="1023181"/>
                  </a:lnTo>
                  <a:lnTo>
                    <a:pt x="3754825" y="103283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tx60"/>
            <p:cNvSpPr/>
            <p:nvPr/>
          </p:nvSpPr>
          <p:spPr>
            <a:xfrm>
              <a:off x="5401239" y="2106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1291894" y="398078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1220789" y="36912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1220789" y="340162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1220789" y="31120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1220789" y="282246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1220789" y="253288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20789" y="224330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20789" y="195372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20789" y="166414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20789" y="13745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149684" y="1084986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73" name="pl72"/>
            <p:cNvSpPr/>
            <p:nvPr/>
          </p:nvSpPr>
          <p:spPr>
            <a:xfrm>
              <a:off x="1497028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1497028" y="3734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1497028" y="3445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1497028" y="3155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1497028" y="28662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1497028" y="2576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1497028" y="2287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97028" y="1997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97028" y="170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97028" y="1418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97028" y="1128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7195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9976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2758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55397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83210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31102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338837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36665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39446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42227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45009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47790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505718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53353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7"/>
            <p:cNvSpPr/>
            <p:nvPr/>
          </p:nvSpPr>
          <p:spPr>
            <a:xfrm>
              <a:off x="168401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1962147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224028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248286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276100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03913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31727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5954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8735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415167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4429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4707946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498608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26421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2880400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13" name="tx112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14" name="rc113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tx114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16" name="rc115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tx117"/>
            <p:cNvSpPr/>
            <p:nvPr/>
          </p:nvSpPr>
          <p:spPr>
            <a:xfrm>
              <a:off x="5907475" y="262218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2024-10-30T23:42:58Z</dcterms:modified>
  <cp:category/>
</cp:coreProperties>
</file>