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886" y="32693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65156" y="31050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82585" y="31183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63443" y="16667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9501" y="26133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1737" y="23776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74618" y="32142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6115" y="160672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87585" y="27606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16760" y="21078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41008" y="111588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84128" y="27021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59752" y="16604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57821" y="26269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88868" y="24721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4889" y="3052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7797" y="26207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08558" y="22559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72691" y="17476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12362" y="194337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69108" y="298377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06298" y="24854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78349" y="21694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03818" y="24860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47295" y="270212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54183" y="28945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92258" y="2693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55724" y="29438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23713" y="260262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84568" y="20927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109" y="17843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24251" y="177813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0085" y="22650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70544" y="23528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9148" y="25647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76932" y="3258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62842" y="30606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60228" y="18941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52986" y="26065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86207" y="19270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3466" y="20551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98656" y="2756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19251" y="21357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4058" y="15045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89389" y="22169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66547" y="263001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1476" y="25052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68646" y="26461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30815" y="1795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9548" y="23742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58530" y="32739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83190" y="3085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06639" y="27121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73007" y="29216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23643" y="3231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38240" y="17848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643714" y="29981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9504" y="23053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17142" y="3917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059318" y="316512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07869" y="2482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3027" y="29976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4504" y="202930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23764" y="24701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0020" y="31550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26122" y="28974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0878" y="430638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71704" y="27518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6778" y="16959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8831" y="32984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18777" y="23908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14440" y="29942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40045" y="24459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68942" y="33617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6892" y="3358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41555" y="25472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845541" y="27803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23514" y="2626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70413" y="30852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26873" y="28997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45263" y="43490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69825" y="263162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03588" y="25615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58602" y="224419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52852" y="32655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191411" y="33952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8179" y="29996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5669" y="275150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63186" y="31549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564" y="31168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94166" y="3163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0601" y="3272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186" y="33833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374683" y="2977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184139" y="21919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157102" y="29057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64682" y="33601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07986" y="272605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779702" y="28510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779702" y="3070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0460" y="234669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0460" y="197479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0460" y="160288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0460" y="123098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0460" y="216074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0460" y="17888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0460" y="14169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2836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8034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3231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49272" y="2216525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8367" y="2216525"/>
              <a:ext cx="0" cy="92975"/>
            </a:xfrm>
            <a:custGeom>
              <a:avLst/>
              <a:pathLst>
                <a:path w="0" h="92975">
                  <a:moveTo>
                    <a:pt x="0" y="0"/>
                  </a:moveTo>
                  <a:lnTo>
                    <a:pt x="0" y="92975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49272" y="230950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01244" y="158429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980340" y="1584294"/>
              <a:ext cx="0" cy="334710"/>
            </a:xfrm>
            <a:custGeom>
              <a:avLst/>
              <a:pathLst>
                <a:path w="0" h="334710">
                  <a:moveTo>
                    <a:pt x="0" y="0"/>
                  </a:moveTo>
                  <a:lnTo>
                    <a:pt x="0" y="33471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01244" y="191900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3217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32312" y="1249583"/>
              <a:ext cx="0" cy="446280"/>
            </a:xfrm>
            <a:custGeom>
              <a:avLst/>
              <a:pathLst>
                <a:path w="0" h="446280">
                  <a:moveTo>
                    <a:pt x="0" y="0"/>
                  </a:moveTo>
                  <a:lnTo>
                    <a:pt x="0" y="44628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53217" y="169586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28367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28367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381476" y="2239769"/>
              <a:ext cx="293781" cy="32541"/>
            </a:xfrm>
            <a:custGeom>
              <a:avLst/>
              <a:pathLst>
                <a:path w="293781" h="32541">
                  <a:moveTo>
                    <a:pt x="0" y="0"/>
                  </a:moveTo>
                  <a:lnTo>
                    <a:pt x="0" y="32541"/>
                  </a:lnTo>
                  <a:lnTo>
                    <a:pt x="293781" y="32541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1476" y="2253715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980340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980340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33449" y="1677269"/>
              <a:ext cx="293781" cy="111570"/>
            </a:xfrm>
            <a:custGeom>
              <a:avLst/>
              <a:pathLst>
                <a:path w="293781" h="111570">
                  <a:moveTo>
                    <a:pt x="0" y="0"/>
                  </a:moveTo>
                  <a:lnTo>
                    <a:pt x="0" y="111570"/>
                  </a:lnTo>
                  <a:lnTo>
                    <a:pt x="293781" y="111570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33449" y="172375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2312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32312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285421" y="1440182"/>
              <a:ext cx="293781" cy="144111"/>
            </a:xfrm>
            <a:custGeom>
              <a:avLst/>
              <a:pathLst>
                <a:path w="293781" h="144111">
                  <a:moveTo>
                    <a:pt x="0" y="0"/>
                  </a:moveTo>
                  <a:lnTo>
                    <a:pt x="0" y="144111"/>
                  </a:lnTo>
                  <a:lnTo>
                    <a:pt x="293781" y="144111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85421" y="1500616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48577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3687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1145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1158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07519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477919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33520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47369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2531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31535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465228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50305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47074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02353" y="229446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438794" y="22758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497453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463512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6133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430760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226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467303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22311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2271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493426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12667" y="214570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465429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487437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47237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06872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518035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475554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976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1086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925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49895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52798" y="22758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3535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60273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49888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548927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450039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456753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528709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537670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484721" y="214570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487800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429732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22534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548978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54400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50154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95406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0495" y="158785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39514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18636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28446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18475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90816" y="188537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19000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63531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81994" y="18481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3683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88588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86567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25954" y="182958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0612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1682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17604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23883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984965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84148" y="16064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56683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7824" y="158785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92345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936173" y="169942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00598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25095" y="16064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46008" y="156925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382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891650" y="18481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84589" y="179239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43656" y="18109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53124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80798" y="155066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81821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02844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93559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54511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010610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33223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85820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903029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922351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880153" y="188537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992365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81080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994567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908230" y="169942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940074" y="19411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987458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87456" y="13833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457648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449625" y="1401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05211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43632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91234" y="127173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61713" y="1662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04464" y="132752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415380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352359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429750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77712" y="151347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41596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97918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443104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62782" y="151347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31473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30540" y="12531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61982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23561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385382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22503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5288" y="12531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409340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65411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439418" y="13833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35773" y="160644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5619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9607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440824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439854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57278" y="130892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8805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377658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33515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421239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447455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48569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421536" y="160644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395516" y="14948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456601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348802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337621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337019" y="1401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394807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392674" y="15320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371102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381139" y="15320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462990" y="14948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420817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20460" y="372513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20460" y="349657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20460" y="326800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20460" y="303944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20460" y="281088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20460" y="383941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20460" y="361085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20460" y="338228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20460" y="315372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20460" y="292516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20460" y="269659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52836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980340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432312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449272" y="2833736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528367" y="2833736"/>
              <a:ext cx="0" cy="594266"/>
            </a:xfrm>
            <a:custGeom>
              <a:avLst/>
              <a:pathLst>
                <a:path w="0" h="594266">
                  <a:moveTo>
                    <a:pt x="0" y="0"/>
                  </a:moveTo>
                  <a:lnTo>
                    <a:pt x="0" y="594266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449272" y="342800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901244" y="3199438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980340" y="3199438"/>
              <a:ext cx="0" cy="639979"/>
            </a:xfrm>
            <a:custGeom>
              <a:avLst/>
              <a:pathLst>
                <a:path w="0" h="639979">
                  <a:moveTo>
                    <a:pt x="0" y="0"/>
                  </a:moveTo>
                  <a:lnTo>
                    <a:pt x="0" y="63997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901244" y="3839417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353217" y="310801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32312" y="3108013"/>
              <a:ext cx="0" cy="502840"/>
            </a:xfrm>
            <a:custGeom>
              <a:avLst/>
              <a:pathLst>
                <a:path w="0" h="502840">
                  <a:moveTo>
                    <a:pt x="0" y="0"/>
                  </a:moveTo>
                  <a:lnTo>
                    <a:pt x="0" y="50284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353217" y="361085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528367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528367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381476" y="3073728"/>
              <a:ext cx="293781" cy="217135"/>
            </a:xfrm>
            <a:custGeom>
              <a:avLst/>
              <a:pathLst>
                <a:path w="293781" h="217135">
                  <a:moveTo>
                    <a:pt x="0" y="0"/>
                  </a:moveTo>
                  <a:lnTo>
                    <a:pt x="0" y="217135"/>
                  </a:lnTo>
                  <a:lnTo>
                    <a:pt x="293781" y="217135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81476" y="3199438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980340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980340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33449" y="3382289"/>
              <a:ext cx="293781" cy="217135"/>
            </a:xfrm>
            <a:custGeom>
              <a:avLst/>
              <a:pathLst>
                <a:path w="293781" h="217135">
                  <a:moveTo>
                    <a:pt x="0" y="0"/>
                  </a:moveTo>
                  <a:lnTo>
                    <a:pt x="0" y="217135"/>
                  </a:lnTo>
                  <a:lnTo>
                    <a:pt x="293781" y="217135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833449" y="3473715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32312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32312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285421" y="3302292"/>
              <a:ext cx="293781" cy="171422"/>
            </a:xfrm>
            <a:custGeom>
              <a:avLst/>
              <a:pathLst>
                <a:path w="293781" h="171422">
                  <a:moveTo>
                    <a:pt x="0" y="0"/>
                  </a:moveTo>
                  <a:lnTo>
                    <a:pt x="0" y="171422"/>
                  </a:lnTo>
                  <a:lnTo>
                    <a:pt x="293781" y="171422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85421" y="3382289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484295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50221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52304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09393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546354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458806" y="293724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446434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460039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477016" y="339436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09191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459824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19999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488804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55222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463350" y="289152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50897" y="270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34351" y="293724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61759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467279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32396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59158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451383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17215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47259" y="3211517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518948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465369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516022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451642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468240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466220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463362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476425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8238" y="284581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559297" y="280010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487293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444695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440183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433750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487698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448306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476203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467570" y="366864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506445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475761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544319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451073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511606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489420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520397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562092" y="3211517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43688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966577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4596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14966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36392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99294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939852" y="321151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80782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93505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1896850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0438" y="380578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1429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984151" y="371435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5139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88561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94022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013854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40367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55793" y="371435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05422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887154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1931083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42197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1913652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8321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8906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997124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070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86935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70297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10436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12821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66463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09098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9271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92922" y="31658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94800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1997689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1925659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84416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966536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013988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1896062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14151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000873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990231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882114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1938140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1893115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1930048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436147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417352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371458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435677" y="339436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50082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71860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44670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87985" y="339436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19365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423158" y="307437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455991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385703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76291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378914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387728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422802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42951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340634" y="29829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418450" y="353150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9875" y="371435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41194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6757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368196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29026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353905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395268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462388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7741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38234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61902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7155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441932" y="29829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452352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385272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2409840" y="353150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245164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374921" y="31658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460438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2396696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2424877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2347298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412071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441239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2454445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2421958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2351747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2447030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240746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2373947" y="31658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405694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950174" y="227812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950174" y="204955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950174" y="182099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950174" y="159242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50174" y="136386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50174" y="239240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50174" y="21638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50174" y="193527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50174" y="170671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50174" y="147814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950174" y="124958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158081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61005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0620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078986" y="220955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58081" y="2209552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078986" y="234669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530958" y="156957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610053" y="1569573"/>
              <a:ext cx="0" cy="365702"/>
            </a:xfrm>
            <a:custGeom>
              <a:avLst/>
              <a:pathLst>
                <a:path w="0" h="365702">
                  <a:moveTo>
                    <a:pt x="0" y="0"/>
                  </a:moveTo>
                  <a:lnTo>
                    <a:pt x="0" y="36570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530958" y="1935275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982930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062025" y="1249583"/>
              <a:ext cx="0" cy="502840"/>
            </a:xfrm>
            <a:custGeom>
              <a:avLst/>
              <a:pathLst>
                <a:path w="0" h="502840">
                  <a:moveTo>
                    <a:pt x="0" y="0"/>
                  </a:moveTo>
                  <a:lnTo>
                    <a:pt x="0" y="50284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82930" y="175242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158081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158081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3011190" y="2255265"/>
              <a:ext cx="293781" cy="45712"/>
            </a:xfrm>
            <a:custGeom>
              <a:avLst/>
              <a:pathLst>
                <a:path w="293781" h="45712">
                  <a:moveTo>
                    <a:pt x="0" y="0"/>
                  </a:moveTo>
                  <a:lnTo>
                    <a:pt x="0" y="45712"/>
                  </a:lnTo>
                  <a:lnTo>
                    <a:pt x="293781" y="45712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11190" y="230097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610053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610053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3463162" y="1706711"/>
              <a:ext cx="293781" cy="137138"/>
            </a:xfrm>
            <a:custGeom>
              <a:avLst/>
              <a:pathLst>
                <a:path w="293781" h="137138">
                  <a:moveTo>
                    <a:pt x="0" y="0"/>
                  </a:moveTo>
                  <a:lnTo>
                    <a:pt x="0" y="137138"/>
                  </a:lnTo>
                  <a:lnTo>
                    <a:pt x="293781" y="137138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463162" y="179813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062025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62025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3915134" y="1341009"/>
              <a:ext cx="293781" cy="228563"/>
            </a:xfrm>
            <a:custGeom>
              <a:avLst/>
              <a:pathLst>
                <a:path w="293781" h="228563">
                  <a:moveTo>
                    <a:pt x="0" y="0"/>
                  </a:moveTo>
                  <a:lnTo>
                    <a:pt x="0" y="228563"/>
                  </a:lnTo>
                  <a:lnTo>
                    <a:pt x="293781" y="228563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15134" y="147814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098383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64565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181559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8574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05795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38898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173273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17900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68440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190888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2588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07062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79249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06181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068030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06787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098163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129221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67191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85687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719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07271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07710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171374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14092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07169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184935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1903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1849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06440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071522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116766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17110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09220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08839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11404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07143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18188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17151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15089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146768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161092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1883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141725" y="20844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082020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147193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07492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08743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187212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15848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632793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96128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641139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64374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561753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540600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57472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5780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59679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60214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589486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603202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636549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609823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573353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43155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631839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569628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53683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538766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604833" y="153593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69483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8829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614293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618489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532624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627658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535709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63413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56311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572339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538152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539173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642873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599300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543142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574971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536924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608288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61138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517587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553295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626910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58597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55274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634117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51643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54908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592312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60392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995855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4017794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4029300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999918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4038446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4078938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4091739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4084349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97159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999421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996328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78862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86802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405645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4083152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400719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401842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071603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4059338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4051447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409052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97947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406269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4095501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4092349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998988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96325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99593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4058291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982364" y="16273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4032593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401965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996414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994771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4045286" y="17187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400615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018290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4028216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973202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4058328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4017803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078525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990067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968323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4084563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4016697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065283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962444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998626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052596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4473257" y="228574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4473257" y="198098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4473257" y="167623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4473257" y="1371484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473257" y="2133364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4473257" y="1828612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4473257" y="152386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4473257" y="121910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46811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13313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5851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602069" y="188956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681164" y="1889562"/>
              <a:ext cx="0" cy="457127"/>
            </a:xfrm>
            <a:custGeom>
              <a:avLst/>
              <a:pathLst>
                <a:path w="0" h="457127">
                  <a:moveTo>
                    <a:pt x="0" y="0"/>
                  </a:moveTo>
                  <a:lnTo>
                    <a:pt x="0" y="45712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602069" y="234669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054041" y="152386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133136" y="1523860"/>
              <a:ext cx="0" cy="639979"/>
            </a:xfrm>
            <a:custGeom>
              <a:avLst/>
              <a:pathLst>
                <a:path w="0" h="639979">
                  <a:moveTo>
                    <a:pt x="0" y="0"/>
                  </a:moveTo>
                  <a:lnTo>
                    <a:pt x="0" y="63997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054041" y="2163839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506013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585108" y="1249583"/>
              <a:ext cx="0" cy="700929"/>
            </a:xfrm>
            <a:custGeom>
              <a:avLst/>
              <a:pathLst>
                <a:path w="0" h="700929">
                  <a:moveTo>
                    <a:pt x="0" y="0"/>
                  </a:moveTo>
                  <a:lnTo>
                    <a:pt x="0" y="70092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506013" y="195051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681164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4681164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534273" y="2072413"/>
              <a:ext cx="293781" cy="121900"/>
            </a:xfrm>
            <a:custGeom>
              <a:avLst/>
              <a:pathLst>
                <a:path w="293781" h="121900">
                  <a:moveTo>
                    <a:pt x="0" y="0"/>
                  </a:moveTo>
                  <a:lnTo>
                    <a:pt x="0" y="121900"/>
                  </a:lnTo>
                  <a:lnTo>
                    <a:pt x="293781" y="121900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534273" y="2133364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133136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133136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86245" y="1737186"/>
              <a:ext cx="293781" cy="213326"/>
            </a:xfrm>
            <a:custGeom>
              <a:avLst/>
              <a:pathLst>
                <a:path w="293781" h="213326">
                  <a:moveTo>
                    <a:pt x="0" y="0"/>
                  </a:moveTo>
                  <a:lnTo>
                    <a:pt x="0" y="213326"/>
                  </a:lnTo>
                  <a:lnTo>
                    <a:pt x="293781" y="213326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986245" y="185908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585108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585108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438217" y="1554335"/>
              <a:ext cx="293781" cy="205707"/>
            </a:xfrm>
            <a:custGeom>
              <a:avLst/>
              <a:pathLst>
                <a:path w="293781" h="205707">
                  <a:moveTo>
                    <a:pt x="0" y="0"/>
                  </a:moveTo>
                  <a:lnTo>
                    <a:pt x="0" y="205707"/>
                  </a:lnTo>
                  <a:lnTo>
                    <a:pt x="293781" y="205707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438217" y="1676236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619436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80286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602221" y="21911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660926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676572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88151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64152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40355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624389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63336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638009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648566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709148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641963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668864" y="185592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619001" y="18864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670884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678735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708098" y="18864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624106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673037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657725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81744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98032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698504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656135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668553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15569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92960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85115" y="21911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6511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95041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695918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616962" y="194735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7924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713337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16921" y="194735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9799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606951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613491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617750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13560" y="225210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77911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98853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81467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6348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70909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658520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581596" y="20083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598072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5079956" y="149022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505697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5068642" y="152070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5124814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5143467" y="164260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5098761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5047188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135812" y="2130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5060907" y="161212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040397" y="203878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117294" y="20997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5151009" y="182545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5073512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5044344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045940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164998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090835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109601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165221" y="17340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064104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119195" y="182545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09649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140333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046569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12638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147872" y="161212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045599" y="15511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083709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051297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114541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049988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10591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072906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090898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102559" y="197782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048550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080484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158991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160244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054699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089895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15070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033457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56639" y="20997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136950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040435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094373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00709" y="17340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054925" y="206925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078264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59698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571591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563994" y="145975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49452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565282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61237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601782" y="21302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609089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522267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49331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524699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489382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580798" y="15511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486040" y="18864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593598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588182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576382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597217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557519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537345" y="179497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498553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5590407" y="191687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590804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556263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5580846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560858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5544825" y="17340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5535474" y="176450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5571198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553342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5551609" y="136832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544493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5541669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5523241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596429" y="176450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600363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5588191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572208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515385" y="179497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5596961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5599356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5505397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520775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5494168" y="15511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5524800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558000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5539463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5597671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5580789" y="17340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5567864" y="18254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1320460" y="2471135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643914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40" name="rc739"/>
            <p:cNvSpPr/>
            <p:nvPr/>
          </p:nvSpPr>
          <p:spPr>
            <a:xfrm>
              <a:off x="1320460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tx740"/>
            <p:cNvSpPr/>
            <p:nvPr/>
          </p:nvSpPr>
          <p:spPr>
            <a:xfrm>
              <a:off x="1629098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42" name="rc741"/>
            <p:cNvSpPr/>
            <p:nvPr/>
          </p:nvSpPr>
          <p:spPr>
            <a:xfrm>
              <a:off x="2950174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tx742"/>
            <p:cNvSpPr/>
            <p:nvPr/>
          </p:nvSpPr>
          <p:spPr>
            <a:xfrm>
              <a:off x="3288961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44" name="rc743"/>
            <p:cNvSpPr/>
            <p:nvPr/>
          </p:nvSpPr>
          <p:spPr>
            <a:xfrm>
              <a:off x="4473257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tx744"/>
            <p:cNvSpPr/>
            <p:nvPr/>
          </p:nvSpPr>
          <p:spPr>
            <a:xfrm>
              <a:off x="4766560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46" name="pl745"/>
            <p:cNvSpPr/>
            <p:nvPr/>
          </p:nvSpPr>
          <p:spPr>
            <a:xfrm>
              <a:off x="1320460" y="389427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6"/>
            <p:cNvSpPr/>
            <p:nvPr/>
          </p:nvSpPr>
          <p:spPr>
            <a:xfrm rot="-2700000">
              <a:off x="1245364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48" name="tx747"/>
            <p:cNvSpPr/>
            <p:nvPr/>
          </p:nvSpPr>
          <p:spPr>
            <a:xfrm rot="-2700000">
              <a:off x="1541909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49" name="tx748"/>
            <p:cNvSpPr/>
            <p:nvPr/>
          </p:nvSpPr>
          <p:spPr>
            <a:xfrm rot="-2700000">
              <a:off x="2044585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0" name="pl749"/>
            <p:cNvSpPr/>
            <p:nvPr/>
          </p:nvSpPr>
          <p:spPr>
            <a:xfrm>
              <a:off x="2950174" y="240154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50"/>
            <p:cNvSpPr/>
            <p:nvPr/>
          </p:nvSpPr>
          <p:spPr>
            <a:xfrm rot="-2700000">
              <a:off x="2875078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52" name="tx751"/>
            <p:cNvSpPr/>
            <p:nvPr/>
          </p:nvSpPr>
          <p:spPr>
            <a:xfrm rot="-2700000">
              <a:off x="3171622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53" name="tx752"/>
            <p:cNvSpPr/>
            <p:nvPr/>
          </p:nvSpPr>
          <p:spPr>
            <a:xfrm rot="-2700000">
              <a:off x="3674298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4" name="pl753"/>
            <p:cNvSpPr/>
            <p:nvPr/>
          </p:nvSpPr>
          <p:spPr>
            <a:xfrm>
              <a:off x="4473257" y="240154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 rot="-2700000">
              <a:off x="4398161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56" name="tx755"/>
            <p:cNvSpPr/>
            <p:nvPr/>
          </p:nvSpPr>
          <p:spPr>
            <a:xfrm rot="-2700000">
              <a:off x="4694705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57" name="tx756"/>
            <p:cNvSpPr/>
            <p:nvPr/>
          </p:nvSpPr>
          <p:spPr>
            <a:xfrm rot="-2700000">
              <a:off x="5197381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447325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4339521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0" name="tx759"/>
            <p:cNvSpPr/>
            <p:nvPr/>
          </p:nvSpPr>
          <p:spPr>
            <a:xfrm>
              <a:off x="4339521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1" name="tx760"/>
            <p:cNvSpPr/>
            <p:nvPr/>
          </p:nvSpPr>
          <p:spPr>
            <a:xfrm>
              <a:off x="4339521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2" name="tx761"/>
            <p:cNvSpPr/>
            <p:nvPr/>
          </p:nvSpPr>
          <p:spPr>
            <a:xfrm>
              <a:off x="4339521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3" name="pl762"/>
            <p:cNvSpPr/>
            <p:nvPr/>
          </p:nvSpPr>
          <p:spPr>
            <a:xfrm>
              <a:off x="295017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3"/>
            <p:cNvSpPr/>
            <p:nvPr/>
          </p:nvSpPr>
          <p:spPr>
            <a:xfrm>
              <a:off x="2709808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2709808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2709808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2709808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68" name="tx767"/>
            <p:cNvSpPr/>
            <p:nvPr/>
          </p:nvSpPr>
          <p:spPr>
            <a:xfrm>
              <a:off x="2709808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69" name="tx768"/>
            <p:cNvSpPr/>
            <p:nvPr/>
          </p:nvSpPr>
          <p:spPr>
            <a:xfrm>
              <a:off x="2709808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32046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1186725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72" name="tx771"/>
            <p:cNvSpPr/>
            <p:nvPr/>
          </p:nvSpPr>
          <p:spPr>
            <a:xfrm>
              <a:off x="1186725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73" name="tx772"/>
            <p:cNvSpPr/>
            <p:nvPr/>
          </p:nvSpPr>
          <p:spPr>
            <a:xfrm>
              <a:off x="1186725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74" name="pl773"/>
            <p:cNvSpPr/>
            <p:nvPr/>
          </p:nvSpPr>
          <p:spPr>
            <a:xfrm>
              <a:off x="1320460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4"/>
            <p:cNvSpPr/>
            <p:nvPr/>
          </p:nvSpPr>
          <p:spPr>
            <a:xfrm>
              <a:off x="1080095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76" name="tx775"/>
            <p:cNvSpPr/>
            <p:nvPr/>
          </p:nvSpPr>
          <p:spPr>
            <a:xfrm>
              <a:off x="1080095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77" name="tx776"/>
            <p:cNvSpPr/>
            <p:nvPr/>
          </p:nvSpPr>
          <p:spPr>
            <a:xfrm>
              <a:off x="1080095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78" name="tx777"/>
            <p:cNvSpPr/>
            <p:nvPr/>
          </p:nvSpPr>
          <p:spPr>
            <a:xfrm>
              <a:off x="1080095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79" name="tx778"/>
            <p:cNvSpPr/>
            <p:nvPr/>
          </p:nvSpPr>
          <p:spPr>
            <a:xfrm>
              <a:off x="1080095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1080095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81" name="tx780"/>
            <p:cNvSpPr/>
            <p:nvPr/>
          </p:nvSpPr>
          <p:spPr>
            <a:xfrm rot="-5400000">
              <a:off x="764945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82" name="tx781"/>
            <p:cNvSpPr/>
            <p:nvPr/>
          </p:nvSpPr>
          <p:spPr>
            <a:xfrm>
              <a:off x="5932193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83" name="pl782"/>
            <p:cNvSpPr/>
            <p:nvPr/>
          </p:nvSpPr>
          <p:spPr>
            <a:xfrm>
              <a:off x="6041921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6041921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959625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959625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008287" y="23916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6041921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6041921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959625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959625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6008287" y="261111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6041921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6041921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959625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959625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6008287" y="283056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7"/>
            <p:cNvSpPr/>
            <p:nvPr/>
          </p:nvSpPr>
          <p:spPr>
            <a:xfrm>
              <a:off x="6221238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6221238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6221238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2025-02-01T04:37:11Z</dcterms:modified>
  <cp:category/>
</cp:coreProperties>
</file>