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983989"/>
              <a:ext cx="4200976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3601355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75491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90847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61154" y="106203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752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82891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18253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53615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88976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2433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59700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9506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30423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6578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50114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536509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1461154" y="4024575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1461154" y="317813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1461154" y="233169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61154" y="148525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6521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20057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23593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27129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3066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342019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37738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412743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44810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48346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518828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554190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687470" y="1128778"/>
              <a:ext cx="3748346" cy="2895796"/>
            </a:xfrm>
            <a:custGeom>
              <a:avLst/>
              <a:pathLst>
                <a:path w="3748346" h="2895796">
                  <a:moveTo>
                    <a:pt x="0" y="2895796"/>
                  </a:moveTo>
                  <a:lnTo>
                    <a:pt x="70723" y="2895796"/>
                  </a:lnTo>
                  <a:lnTo>
                    <a:pt x="141447" y="2895796"/>
                  </a:lnTo>
                  <a:lnTo>
                    <a:pt x="212170" y="2895796"/>
                  </a:lnTo>
                  <a:lnTo>
                    <a:pt x="282894" y="2895796"/>
                  </a:lnTo>
                  <a:lnTo>
                    <a:pt x="353617" y="2895796"/>
                  </a:lnTo>
                  <a:lnTo>
                    <a:pt x="424341" y="2895795"/>
                  </a:lnTo>
                  <a:lnTo>
                    <a:pt x="495064" y="2895794"/>
                  </a:lnTo>
                  <a:lnTo>
                    <a:pt x="565788" y="2895792"/>
                  </a:lnTo>
                  <a:lnTo>
                    <a:pt x="636511" y="2895788"/>
                  </a:lnTo>
                  <a:lnTo>
                    <a:pt x="707235" y="2895780"/>
                  </a:lnTo>
                  <a:lnTo>
                    <a:pt x="777958" y="2895761"/>
                  </a:lnTo>
                  <a:lnTo>
                    <a:pt x="848682" y="2895722"/>
                  </a:lnTo>
                  <a:lnTo>
                    <a:pt x="919405" y="2895641"/>
                  </a:lnTo>
                  <a:lnTo>
                    <a:pt x="990129" y="2895467"/>
                  </a:lnTo>
                  <a:lnTo>
                    <a:pt x="1060852" y="2895102"/>
                  </a:lnTo>
                  <a:lnTo>
                    <a:pt x="1131576" y="2894330"/>
                  </a:lnTo>
                  <a:lnTo>
                    <a:pt x="1202299" y="2892704"/>
                  </a:lnTo>
                  <a:lnTo>
                    <a:pt x="1273023" y="2889289"/>
                  </a:lnTo>
                  <a:lnTo>
                    <a:pt x="1343746" y="2882150"/>
                  </a:lnTo>
                  <a:lnTo>
                    <a:pt x="1414470" y="2867526"/>
                  </a:lnTo>
                  <a:lnTo>
                    <a:pt x="1485193" y="2837768"/>
                  </a:lnTo>
                  <a:lnTo>
                    <a:pt x="1555917" y="2783839"/>
                  </a:lnTo>
                  <a:lnTo>
                    <a:pt x="1626640" y="2683813"/>
                  </a:lnTo>
                  <a:lnTo>
                    <a:pt x="1697364" y="2531212"/>
                  </a:lnTo>
                  <a:lnTo>
                    <a:pt x="1768087" y="2336226"/>
                  </a:lnTo>
                  <a:lnTo>
                    <a:pt x="1838811" y="2267813"/>
                  </a:lnTo>
                  <a:lnTo>
                    <a:pt x="1909534" y="2211885"/>
                  </a:lnTo>
                  <a:lnTo>
                    <a:pt x="1980258" y="2173010"/>
                  </a:lnTo>
                  <a:lnTo>
                    <a:pt x="2050981" y="1975660"/>
                  </a:lnTo>
                  <a:lnTo>
                    <a:pt x="2121705" y="1642403"/>
                  </a:lnTo>
                  <a:lnTo>
                    <a:pt x="2192428" y="1271367"/>
                  </a:lnTo>
                  <a:lnTo>
                    <a:pt x="2263152" y="838577"/>
                  </a:lnTo>
                  <a:lnTo>
                    <a:pt x="2333875" y="504086"/>
                  </a:lnTo>
                  <a:lnTo>
                    <a:pt x="2404599" y="206204"/>
                  </a:lnTo>
                  <a:lnTo>
                    <a:pt x="2475322" y="0"/>
                  </a:lnTo>
                  <a:lnTo>
                    <a:pt x="2546046" y="407290"/>
                  </a:lnTo>
                  <a:lnTo>
                    <a:pt x="2616769" y="985269"/>
                  </a:lnTo>
                  <a:lnTo>
                    <a:pt x="2687493" y="1323640"/>
                  </a:lnTo>
                  <a:lnTo>
                    <a:pt x="2758216" y="1609777"/>
                  </a:lnTo>
                  <a:lnTo>
                    <a:pt x="2828940" y="1933298"/>
                  </a:lnTo>
                  <a:lnTo>
                    <a:pt x="2899663" y="2082105"/>
                  </a:lnTo>
                  <a:lnTo>
                    <a:pt x="2970387" y="2046800"/>
                  </a:lnTo>
                  <a:lnTo>
                    <a:pt x="3041110" y="1893380"/>
                  </a:lnTo>
                  <a:lnTo>
                    <a:pt x="3111834" y="1610544"/>
                  </a:lnTo>
                  <a:lnTo>
                    <a:pt x="3182557" y="1424078"/>
                  </a:lnTo>
                  <a:lnTo>
                    <a:pt x="3253281" y="1271332"/>
                  </a:lnTo>
                  <a:lnTo>
                    <a:pt x="3324004" y="1424267"/>
                  </a:lnTo>
                  <a:lnTo>
                    <a:pt x="3394728" y="1705603"/>
                  </a:lnTo>
                  <a:lnTo>
                    <a:pt x="3465451" y="2156809"/>
                  </a:lnTo>
                  <a:lnTo>
                    <a:pt x="3536175" y="2443154"/>
                  </a:lnTo>
                  <a:lnTo>
                    <a:pt x="3606899" y="2621823"/>
                  </a:lnTo>
                  <a:lnTo>
                    <a:pt x="3677622" y="2709088"/>
                  </a:lnTo>
                  <a:lnTo>
                    <a:pt x="3748346" y="2763881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166264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1733367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1804091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187481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1945538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2016261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2086985" y="39997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2157708" y="39997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228432" y="399974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2299155" y="39997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2369879" y="39997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440602" y="39997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511326" y="39996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582049" y="3999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652773" y="39994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723496" y="399905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794220" y="39982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864943" y="39966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935667" y="399324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3006390" y="398610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3077114" y="39714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3147837" y="39417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3218561" y="38877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3289284" y="3787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3360008" y="363516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3430731" y="34401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3501455" y="3371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3572178" y="331583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3642902" y="32769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3713625" y="307961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3784349" y="27463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3855072" y="23753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3925796" y="19425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3996519" y="16080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4067243" y="13101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4137967" y="11039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4208690" y="15112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4279414" y="208922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4350137" y="2427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4420861" y="271372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4491584" y="30372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4562308" y="318605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4633031" y="315075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4703755" y="29973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774478" y="271449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845202" y="25280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4915925" y="23752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4986649" y="25282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5057372" y="28095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5128096" y="326076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5198819" y="35471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5269543" y="372577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5340266" y="38130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5410990" y="386783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tx93"/>
            <p:cNvSpPr/>
            <p:nvPr/>
          </p:nvSpPr>
          <p:spPr>
            <a:xfrm>
              <a:off x="1149684" y="398078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1149684" y="313434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1149684" y="2287901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1149684" y="1441460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98" name="pl97"/>
            <p:cNvSpPr/>
            <p:nvPr/>
          </p:nvSpPr>
          <p:spPr>
            <a:xfrm>
              <a:off x="1426360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1426360" y="31781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1426360" y="23316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1426360" y="14852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1652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200572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235934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27129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3066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342019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377381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412743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44810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48346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518828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554190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tx113"/>
            <p:cNvSpPr/>
            <p:nvPr/>
          </p:nvSpPr>
          <p:spPr>
            <a:xfrm>
              <a:off x="16165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1970173" y="4230412"/>
              <a:ext cx="71105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2288238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2641855" y="4230412"/>
              <a:ext cx="142210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15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2995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334909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25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3702708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405632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35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44099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4763561" y="4230412"/>
              <a:ext cx="142210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45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5117178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5470796" y="4230412"/>
              <a:ext cx="142210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55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2845066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27" name="tx126"/>
            <p:cNvSpPr/>
            <p:nvPr/>
          </p:nvSpPr>
          <p:spPr>
            <a:xfrm rot="-5400000">
              <a:off x="600018" y="2522618"/>
              <a:ext cx="863506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 Rate</a:t>
              </a:r>
            </a:p>
          </p:txBody>
        </p:sp>
        <p:sp>
          <p:nvSpPr>
            <p:cNvPr id="128" name="rc127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tx128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30" name="rc129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5955800" y="2652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2025-02-17T16:55:30Z</dcterms:modified>
  <cp:category/>
</cp:coreProperties>
</file>