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gif" ContentType="image/gif"/>
  <Default Extension="png" ContentType="image/png"/>
  <Default Extension="svg" ContentType="image/svg+xml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4" Type="http://schemas.openxmlformats.org/officeDocument/2006/relationships/extended-properties" Target="docProps/app.xml"/>
<Relationship Id="rId1" Type="http://schemas.openxmlformats.org/officeDocument/2006/relationships/officeDocument" Target="ppt/presentation.xml"/>
<Relationship Id="rId2" Type="http://schemas.openxmlformats.org/package/2006/relationships/metadata/thumbnail" Target="docProps/thumbnail.jpeg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8"/>
  </p:sldIdLst>
  <p:sldSz cx="9144000" cy="6858000" type="screen4x3"/>
  <p:notesSz cx="6858000" cy="9144000"/>
  <p:custDataLst>
    <p:tags r:id="rId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2" d="100"/>
          <a:sy n="92" d="100"/>
        </p:scale>
        <p:origin x="-1376" y="-10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tags" Target="tags/tag1.xml"/>
<Relationship Id="rId4" Type="http://schemas.openxmlformats.org/officeDocument/2006/relationships/presProps" Target="presProps.xml"/>
<Relationship Id="rId5" Type="http://schemas.openxmlformats.org/officeDocument/2006/relationships/viewProps" Target="viewProps.xml"/>
<Relationship Id="rId6" Type="http://schemas.openxmlformats.org/officeDocument/2006/relationships/theme" Target="theme/theme1.xml"/>
<Relationship Id="rId7" Type="http://schemas.openxmlformats.org/officeDocument/2006/relationships/tableStyles" Target="tableStyles.xml"/>
<Relationship Id="rId1" Type="http://schemas.openxmlformats.org/officeDocument/2006/relationships/slideMaster" Target="slideMasters/slideMaster1.xml"/>
<Relationship Id="rId2" Type="http://schemas.openxmlformats.org/officeDocument/2006/relationships/printerSettings" Target="printerSettings/printerSettings1.bin"/>
<Relationship Id="rId8" Type="http://schemas.openxmlformats.org/officeDocument/2006/relationships/slide" Target="slides/slide1.xml"/>
</Relationships>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4881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57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15455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68392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03491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58079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5599605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744CE3-0875-4B69-89C0-6F72D8139561}" type="datetimeFigureOut">
              <a:rPr lang="en-GB" smtClean="0"/>
              <a:t>26/05/17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DB20D-508E-4C6D-A9E4-257D5607B0F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823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/>
              <a:t/>
            </a:r>
          </a:p>
        </p:txBody>
      </p:sp>
      <p:grpSp xmlns:pic="http://schemas.openxmlformats.org/drawingml/2006/picture">
        <p:nvGrpSpPr>
          <p:cNvPr id="3" name=""/>
          <p:cNvGrpSpPr/>
          <p:nvPr/>
        </p:nvGrpSpPr>
        <p:grpSpPr>
          <a:xfrm>
            <a:off x="914400" y="914400"/>
            <a:ext cx="5486400" cy="3657600"/>
            <a:chOff x="914400" y="914400"/>
            <a:chExt cx="5486400" cy="3657600"/>
          </a:xfrm>
        </p:grpSpPr>
        <p:sp>
          <p:nvSpPr>
            <p:cNvPr id="4" name="rc3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9525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" name="rc4"/>
            <p:cNvSpPr/>
            <p:nvPr/>
          </p:nvSpPr>
          <p:spPr>
            <a:xfrm>
              <a:off x="914400" y="914400"/>
              <a:ext cx="5486400" cy="3657600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  <a:ln w="13550" cap="rnd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" name="rc5"/>
            <p:cNvSpPr/>
            <p:nvPr/>
          </p:nvSpPr>
          <p:spPr>
            <a:xfrm>
              <a:off x="1531823" y="983989"/>
              <a:ext cx="4130307" cy="318537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7" name="pl6"/>
            <p:cNvSpPr/>
            <p:nvPr/>
          </p:nvSpPr>
          <p:spPr>
            <a:xfrm>
              <a:off x="1531823" y="416936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" name="pl7"/>
            <p:cNvSpPr/>
            <p:nvPr/>
          </p:nvSpPr>
          <p:spPr>
            <a:xfrm>
              <a:off x="1531823" y="387978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" name="pl8"/>
            <p:cNvSpPr/>
            <p:nvPr/>
          </p:nvSpPr>
          <p:spPr>
            <a:xfrm>
              <a:off x="1531823" y="359020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0" name="pl9"/>
            <p:cNvSpPr/>
            <p:nvPr/>
          </p:nvSpPr>
          <p:spPr>
            <a:xfrm>
              <a:off x="1531823" y="330062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" name="pl10"/>
            <p:cNvSpPr/>
            <p:nvPr/>
          </p:nvSpPr>
          <p:spPr>
            <a:xfrm>
              <a:off x="1531823" y="301104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2" name="pl11"/>
            <p:cNvSpPr/>
            <p:nvPr/>
          </p:nvSpPr>
          <p:spPr>
            <a:xfrm>
              <a:off x="1531823" y="272146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3" name="pl12"/>
            <p:cNvSpPr/>
            <p:nvPr/>
          </p:nvSpPr>
          <p:spPr>
            <a:xfrm>
              <a:off x="1531823" y="243188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4" name="pl13"/>
            <p:cNvSpPr/>
            <p:nvPr/>
          </p:nvSpPr>
          <p:spPr>
            <a:xfrm>
              <a:off x="1531823" y="214230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5" name="pl14"/>
            <p:cNvSpPr/>
            <p:nvPr/>
          </p:nvSpPr>
          <p:spPr>
            <a:xfrm>
              <a:off x="1531823" y="185272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6" name="pl15"/>
            <p:cNvSpPr/>
            <p:nvPr/>
          </p:nvSpPr>
          <p:spPr>
            <a:xfrm>
              <a:off x="1531823" y="156314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7" name="pl16"/>
            <p:cNvSpPr/>
            <p:nvPr/>
          </p:nvSpPr>
          <p:spPr>
            <a:xfrm>
              <a:off x="1531823" y="127356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8" name="pl17"/>
            <p:cNvSpPr/>
            <p:nvPr/>
          </p:nvSpPr>
          <p:spPr>
            <a:xfrm>
              <a:off x="1531823" y="983989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9" name="pl18"/>
            <p:cNvSpPr/>
            <p:nvPr/>
          </p:nvSpPr>
          <p:spPr>
            <a:xfrm>
              <a:off x="158049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0" name="pl19"/>
            <p:cNvSpPr/>
            <p:nvPr/>
          </p:nvSpPr>
          <p:spPr>
            <a:xfrm>
              <a:off x="185863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1" name="pl20"/>
            <p:cNvSpPr/>
            <p:nvPr/>
          </p:nvSpPr>
          <p:spPr>
            <a:xfrm>
              <a:off x="213676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2" name="pl21"/>
            <p:cNvSpPr/>
            <p:nvPr/>
          </p:nvSpPr>
          <p:spPr>
            <a:xfrm>
              <a:off x="241490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3" name="pl22"/>
            <p:cNvSpPr/>
            <p:nvPr/>
          </p:nvSpPr>
          <p:spPr>
            <a:xfrm>
              <a:off x="269303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4" name="pl23"/>
            <p:cNvSpPr/>
            <p:nvPr/>
          </p:nvSpPr>
          <p:spPr>
            <a:xfrm>
              <a:off x="297117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5" name="pl24"/>
            <p:cNvSpPr/>
            <p:nvPr/>
          </p:nvSpPr>
          <p:spPr>
            <a:xfrm>
              <a:off x="324930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6" name="pl25"/>
            <p:cNvSpPr/>
            <p:nvPr/>
          </p:nvSpPr>
          <p:spPr>
            <a:xfrm>
              <a:off x="3527443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7" name="pl26"/>
            <p:cNvSpPr/>
            <p:nvPr/>
          </p:nvSpPr>
          <p:spPr>
            <a:xfrm>
              <a:off x="3805578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8" name="pl27"/>
            <p:cNvSpPr/>
            <p:nvPr/>
          </p:nvSpPr>
          <p:spPr>
            <a:xfrm>
              <a:off x="408371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29" name="pl28"/>
            <p:cNvSpPr/>
            <p:nvPr/>
          </p:nvSpPr>
          <p:spPr>
            <a:xfrm>
              <a:off x="436184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0" name="pl29"/>
            <p:cNvSpPr/>
            <p:nvPr/>
          </p:nvSpPr>
          <p:spPr>
            <a:xfrm>
              <a:off x="463998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1" name="pl30"/>
            <p:cNvSpPr/>
            <p:nvPr/>
          </p:nvSpPr>
          <p:spPr>
            <a:xfrm>
              <a:off x="491811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2" name="pl31"/>
            <p:cNvSpPr/>
            <p:nvPr/>
          </p:nvSpPr>
          <p:spPr>
            <a:xfrm>
              <a:off x="519625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3" name="pl32"/>
            <p:cNvSpPr/>
            <p:nvPr/>
          </p:nvSpPr>
          <p:spPr>
            <a:xfrm>
              <a:off x="547439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4" name="pl33"/>
            <p:cNvSpPr/>
            <p:nvPr/>
          </p:nvSpPr>
          <p:spPr>
            <a:xfrm>
              <a:off x="561345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6775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5" name="pl34"/>
            <p:cNvSpPr/>
            <p:nvPr/>
          </p:nvSpPr>
          <p:spPr>
            <a:xfrm>
              <a:off x="1531823" y="402457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6" name="pl35"/>
            <p:cNvSpPr/>
            <p:nvPr/>
          </p:nvSpPr>
          <p:spPr>
            <a:xfrm>
              <a:off x="1531823" y="3734995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7" name="pl36"/>
            <p:cNvSpPr/>
            <p:nvPr/>
          </p:nvSpPr>
          <p:spPr>
            <a:xfrm>
              <a:off x="1531823" y="344541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8" name="pl37"/>
            <p:cNvSpPr/>
            <p:nvPr/>
          </p:nvSpPr>
          <p:spPr>
            <a:xfrm>
              <a:off x="1531823" y="315583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39" name="pl38"/>
            <p:cNvSpPr/>
            <p:nvPr/>
          </p:nvSpPr>
          <p:spPr>
            <a:xfrm>
              <a:off x="1531823" y="2866256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0" name="pl39"/>
            <p:cNvSpPr/>
            <p:nvPr/>
          </p:nvSpPr>
          <p:spPr>
            <a:xfrm>
              <a:off x="1531823" y="257667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1" name="pl40"/>
            <p:cNvSpPr/>
            <p:nvPr/>
          </p:nvSpPr>
          <p:spPr>
            <a:xfrm>
              <a:off x="1531823" y="228709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2" name="pl41"/>
            <p:cNvSpPr/>
            <p:nvPr/>
          </p:nvSpPr>
          <p:spPr>
            <a:xfrm>
              <a:off x="1531823" y="1997517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3" name="pl42"/>
            <p:cNvSpPr/>
            <p:nvPr/>
          </p:nvSpPr>
          <p:spPr>
            <a:xfrm>
              <a:off x="1531823" y="170793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4" name="pl43"/>
            <p:cNvSpPr/>
            <p:nvPr/>
          </p:nvSpPr>
          <p:spPr>
            <a:xfrm>
              <a:off x="1531823" y="141835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5" name="pl44"/>
            <p:cNvSpPr/>
            <p:nvPr/>
          </p:nvSpPr>
          <p:spPr>
            <a:xfrm>
              <a:off x="1531823" y="1128778"/>
              <a:ext cx="4130307" cy="0"/>
            </a:xfrm>
            <a:custGeom>
              <a:avLst/>
              <a:pathLst>
                <a:path w="4130307" h="0">
                  <a:moveTo>
                    <a:pt x="0" y="0"/>
                  </a:moveTo>
                  <a:lnTo>
                    <a:pt x="4130307" y="0"/>
                  </a:lnTo>
                  <a:lnTo>
                    <a:pt x="4130307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6" name="pl45"/>
            <p:cNvSpPr/>
            <p:nvPr/>
          </p:nvSpPr>
          <p:spPr>
            <a:xfrm>
              <a:off x="1719564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7" name="pl46"/>
            <p:cNvSpPr/>
            <p:nvPr/>
          </p:nvSpPr>
          <p:spPr>
            <a:xfrm>
              <a:off x="1997699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8" name="pl47"/>
            <p:cNvSpPr/>
            <p:nvPr/>
          </p:nvSpPr>
          <p:spPr>
            <a:xfrm>
              <a:off x="227583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49" name="pl48"/>
            <p:cNvSpPr/>
            <p:nvPr/>
          </p:nvSpPr>
          <p:spPr>
            <a:xfrm>
              <a:off x="255397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0" name="pl49"/>
            <p:cNvSpPr/>
            <p:nvPr/>
          </p:nvSpPr>
          <p:spPr>
            <a:xfrm>
              <a:off x="283210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1" name="pl50"/>
            <p:cNvSpPr/>
            <p:nvPr/>
          </p:nvSpPr>
          <p:spPr>
            <a:xfrm>
              <a:off x="3110240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2" name="pl51"/>
            <p:cNvSpPr/>
            <p:nvPr/>
          </p:nvSpPr>
          <p:spPr>
            <a:xfrm>
              <a:off x="3388375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3" name="pl52"/>
            <p:cNvSpPr/>
            <p:nvPr/>
          </p:nvSpPr>
          <p:spPr>
            <a:xfrm>
              <a:off x="366651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4" name="pl53"/>
            <p:cNvSpPr/>
            <p:nvPr/>
          </p:nvSpPr>
          <p:spPr>
            <a:xfrm>
              <a:off x="394464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5" name="pl54"/>
            <p:cNvSpPr/>
            <p:nvPr/>
          </p:nvSpPr>
          <p:spPr>
            <a:xfrm>
              <a:off x="4222781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6" name="pl55"/>
            <p:cNvSpPr/>
            <p:nvPr/>
          </p:nvSpPr>
          <p:spPr>
            <a:xfrm>
              <a:off x="4500916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7" name="pl56"/>
            <p:cNvSpPr/>
            <p:nvPr/>
          </p:nvSpPr>
          <p:spPr>
            <a:xfrm>
              <a:off x="477905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8" name="pl57"/>
            <p:cNvSpPr/>
            <p:nvPr/>
          </p:nvSpPr>
          <p:spPr>
            <a:xfrm>
              <a:off x="5057187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59" name="pl58"/>
            <p:cNvSpPr/>
            <p:nvPr/>
          </p:nvSpPr>
          <p:spPr>
            <a:xfrm>
              <a:off x="5335322" y="983989"/>
              <a:ext cx="0" cy="3185376"/>
            </a:xfrm>
            <a:custGeom>
              <a:avLst/>
              <a:pathLst>
                <a:path w="0" h="3185376">
                  <a:moveTo>
                    <a:pt x="0" y="3185376"/>
                  </a:moveTo>
                  <a:lnTo>
                    <a:pt x="0" y="0"/>
                  </a:lnTo>
                  <a:lnTo>
                    <a:pt x="0" y="0"/>
                  </a:lnTo>
                </a:path>
              </a:pathLst>
            </a:custGeom>
            <a:ln w="13550" cap="flat">
              <a:solidFill>
                <a:srgbClr val="FFFFFF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0" name="pl59"/>
            <p:cNvSpPr/>
            <p:nvPr/>
          </p:nvSpPr>
          <p:spPr>
            <a:xfrm>
              <a:off x="1719564" y="1128778"/>
              <a:ext cx="3754825" cy="1032834"/>
            </a:xfrm>
            <a:custGeom>
              <a:avLst/>
              <a:pathLst>
                <a:path w="3754825" h="1032834">
                  <a:moveTo>
                    <a:pt x="0" y="0"/>
                  </a:moveTo>
                  <a:lnTo>
                    <a:pt x="1599277" y="0"/>
                  </a:lnTo>
                  <a:lnTo>
                    <a:pt x="1599277" y="9652"/>
                  </a:lnTo>
                  <a:lnTo>
                    <a:pt x="1807878" y="9652"/>
                  </a:lnTo>
                  <a:lnTo>
                    <a:pt x="1807878" y="57915"/>
                  </a:lnTo>
                  <a:lnTo>
                    <a:pt x="1877412" y="57915"/>
                  </a:lnTo>
                  <a:lnTo>
                    <a:pt x="1877412" y="96526"/>
                  </a:lnTo>
                  <a:lnTo>
                    <a:pt x="2016480" y="96526"/>
                  </a:lnTo>
                  <a:lnTo>
                    <a:pt x="2016480" y="106179"/>
                  </a:lnTo>
                  <a:lnTo>
                    <a:pt x="2086014" y="106179"/>
                  </a:lnTo>
                  <a:lnTo>
                    <a:pt x="2086014" y="135137"/>
                  </a:lnTo>
                  <a:lnTo>
                    <a:pt x="2155547" y="135137"/>
                  </a:lnTo>
                  <a:lnTo>
                    <a:pt x="2155547" y="173747"/>
                  </a:lnTo>
                  <a:lnTo>
                    <a:pt x="2225081" y="173747"/>
                  </a:lnTo>
                  <a:lnTo>
                    <a:pt x="2225081" y="250969"/>
                  </a:lnTo>
                  <a:lnTo>
                    <a:pt x="2294615" y="250969"/>
                  </a:lnTo>
                  <a:lnTo>
                    <a:pt x="2294615" y="308884"/>
                  </a:lnTo>
                  <a:lnTo>
                    <a:pt x="2364149" y="308884"/>
                  </a:lnTo>
                  <a:lnTo>
                    <a:pt x="2364149" y="366800"/>
                  </a:lnTo>
                  <a:lnTo>
                    <a:pt x="2433683" y="366800"/>
                  </a:lnTo>
                  <a:lnTo>
                    <a:pt x="2433683" y="444022"/>
                  </a:lnTo>
                  <a:lnTo>
                    <a:pt x="2503216" y="444022"/>
                  </a:lnTo>
                  <a:lnTo>
                    <a:pt x="2503216" y="550201"/>
                  </a:lnTo>
                  <a:lnTo>
                    <a:pt x="2572750" y="550201"/>
                  </a:lnTo>
                  <a:lnTo>
                    <a:pt x="2572750" y="627422"/>
                  </a:lnTo>
                  <a:lnTo>
                    <a:pt x="2642284" y="627422"/>
                  </a:lnTo>
                  <a:lnTo>
                    <a:pt x="2642284" y="656380"/>
                  </a:lnTo>
                  <a:lnTo>
                    <a:pt x="2711818" y="656380"/>
                  </a:lnTo>
                  <a:lnTo>
                    <a:pt x="2711818" y="694991"/>
                  </a:lnTo>
                  <a:lnTo>
                    <a:pt x="2781352" y="694991"/>
                  </a:lnTo>
                  <a:lnTo>
                    <a:pt x="2781352" y="752907"/>
                  </a:lnTo>
                  <a:lnTo>
                    <a:pt x="2850885" y="752907"/>
                  </a:lnTo>
                  <a:lnTo>
                    <a:pt x="2850885" y="772212"/>
                  </a:lnTo>
                  <a:lnTo>
                    <a:pt x="2989953" y="772212"/>
                  </a:lnTo>
                  <a:lnTo>
                    <a:pt x="2989953" y="791517"/>
                  </a:lnTo>
                  <a:lnTo>
                    <a:pt x="3059487" y="791517"/>
                  </a:lnTo>
                  <a:lnTo>
                    <a:pt x="3059487" y="810823"/>
                  </a:lnTo>
                  <a:lnTo>
                    <a:pt x="3129021" y="810823"/>
                  </a:lnTo>
                  <a:lnTo>
                    <a:pt x="3129021" y="868738"/>
                  </a:lnTo>
                  <a:lnTo>
                    <a:pt x="3198554" y="868738"/>
                  </a:lnTo>
                  <a:lnTo>
                    <a:pt x="3198554" y="878391"/>
                  </a:lnTo>
                  <a:lnTo>
                    <a:pt x="3268088" y="878391"/>
                  </a:lnTo>
                  <a:lnTo>
                    <a:pt x="3268088" y="917002"/>
                  </a:lnTo>
                  <a:lnTo>
                    <a:pt x="3337622" y="917002"/>
                  </a:lnTo>
                  <a:lnTo>
                    <a:pt x="3337622" y="974918"/>
                  </a:lnTo>
                  <a:lnTo>
                    <a:pt x="3407156" y="974918"/>
                  </a:lnTo>
                  <a:lnTo>
                    <a:pt x="3407156" y="1003876"/>
                  </a:lnTo>
                  <a:lnTo>
                    <a:pt x="3476690" y="1003876"/>
                  </a:lnTo>
                  <a:lnTo>
                    <a:pt x="3476690" y="1023181"/>
                  </a:lnTo>
                  <a:lnTo>
                    <a:pt x="3754825" y="1023181"/>
                  </a:lnTo>
                  <a:lnTo>
                    <a:pt x="3754825" y="1032834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61" name="tx60"/>
            <p:cNvSpPr/>
            <p:nvPr/>
          </p:nvSpPr>
          <p:spPr>
            <a:xfrm>
              <a:off x="5401239" y="2106877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62" name="tx61"/>
            <p:cNvSpPr/>
            <p:nvPr/>
          </p:nvSpPr>
          <p:spPr>
            <a:xfrm>
              <a:off x="1291894" y="3980782"/>
              <a:ext cx="177298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0%</a:t>
              </a:r>
            </a:p>
          </p:txBody>
        </p:sp>
        <p:sp>
          <p:nvSpPr>
            <p:cNvPr id="63" name="tx62"/>
            <p:cNvSpPr/>
            <p:nvPr/>
          </p:nvSpPr>
          <p:spPr>
            <a:xfrm>
              <a:off x="1220789" y="369120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10%</a:t>
              </a:r>
            </a:p>
          </p:txBody>
        </p:sp>
        <p:sp>
          <p:nvSpPr>
            <p:cNvPr id="64" name="tx63"/>
            <p:cNvSpPr/>
            <p:nvPr/>
          </p:nvSpPr>
          <p:spPr>
            <a:xfrm>
              <a:off x="1220789" y="340162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20%</a:t>
              </a:r>
            </a:p>
          </p:txBody>
        </p:sp>
        <p:sp>
          <p:nvSpPr>
            <p:cNvPr id="65" name="tx64"/>
            <p:cNvSpPr/>
            <p:nvPr/>
          </p:nvSpPr>
          <p:spPr>
            <a:xfrm>
              <a:off x="1220789" y="3112043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30%</a:t>
              </a:r>
            </a:p>
          </p:txBody>
        </p:sp>
        <p:sp>
          <p:nvSpPr>
            <p:cNvPr id="66" name="tx65"/>
            <p:cNvSpPr/>
            <p:nvPr/>
          </p:nvSpPr>
          <p:spPr>
            <a:xfrm>
              <a:off x="1220789" y="282246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40%</a:t>
              </a:r>
            </a:p>
          </p:txBody>
        </p:sp>
        <p:sp>
          <p:nvSpPr>
            <p:cNvPr id="67" name="tx66"/>
            <p:cNvSpPr/>
            <p:nvPr/>
          </p:nvSpPr>
          <p:spPr>
            <a:xfrm>
              <a:off x="1220789" y="253288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50%</a:t>
              </a:r>
            </a:p>
          </p:txBody>
        </p:sp>
        <p:sp>
          <p:nvSpPr>
            <p:cNvPr id="68" name="tx67"/>
            <p:cNvSpPr/>
            <p:nvPr/>
          </p:nvSpPr>
          <p:spPr>
            <a:xfrm>
              <a:off x="1220789" y="2243304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60%</a:t>
              </a:r>
            </a:p>
          </p:txBody>
        </p:sp>
        <p:sp>
          <p:nvSpPr>
            <p:cNvPr id="69" name="tx68"/>
            <p:cNvSpPr/>
            <p:nvPr/>
          </p:nvSpPr>
          <p:spPr>
            <a:xfrm>
              <a:off x="1220789" y="195372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70%</a:t>
              </a:r>
            </a:p>
          </p:txBody>
        </p:sp>
        <p:sp>
          <p:nvSpPr>
            <p:cNvPr id="70" name="tx69"/>
            <p:cNvSpPr/>
            <p:nvPr/>
          </p:nvSpPr>
          <p:spPr>
            <a:xfrm>
              <a:off x="1220789" y="166414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80%</a:t>
              </a:r>
            </a:p>
          </p:txBody>
        </p:sp>
        <p:sp>
          <p:nvSpPr>
            <p:cNvPr id="71" name="tx70"/>
            <p:cNvSpPr/>
            <p:nvPr/>
          </p:nvSpPr>
          <p:spPr>
            <a:xfrm>
              <a:off x="1220789" y="1374565"/>
              <a:ext cx="248404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90%</a:t>
              </a:r>
            </a:p>
          </p:txBody>
        </p:sp>
        <p:sp>
          <p:nvSpPr>
            <p:cNvPr id="72" name="tx71"/>
            <p:cNvSpPr/>
            <p:nvPr/>
          </p:nvSpPr>
          <p:spPr>
            <a:xfrm>
              <a:off x="1149684" y="1084986"/>
              <a:ext cx="319509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100%</a:t>
              </a:r>
            </a:p>
          </p:txBody>
        </p:sp>
        <p:sp>
          <p:nvSpPr>
            <p:cNvPr id="73" name="pl72"/>
            <p:cNvSpPr/>
            <p:nvPr/>
          </p:nvSpPr>
          <p:spPr>
            <a:xfrm>
              <a:off x="1497028" y="402457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4" name="pl73"/>
            <p:cNvSpPr/>
            <p:nvPr/>
          </p:nvSpPr>
          <p:spPr>
            <a:xfrm>
              <a:off x="1497028" y="3734995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5" name="pl74"/>
            <p:cNvSpPr/>
            <p:nvPr/>
          </p:nvSpPr>
          <p:spPr>
            <a:xfrm>
              <a:off x="1497028" y="344541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6" name="pl75"/>
            <p:cNvSpPr/>
            <p:nvPr/>
          </p:nvSpPr>
          <p:spPr>
            <a:xfrm>
              <a:off x="1497028" y="315583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7" name="pl76"/>
            <p:cNvSpPr/>
            <p:nvPr/>
          </p:nvSpPr>
          <p:spPr>
            <a:xfrm>
              <a:off x="1497028" y="2866256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8" name="pl77"/>
            <p:cNvSpPr/>
            <p:nvPr/>
          </p:nvSpPr>
          <p:spPr>
            <a:xfrm>
              <a:off x="1497028" y="257667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79" name="pl78"/>
            <p:cNvSpPr/>
            <p:nvPr/>
          </p:nvSpPr>
          <p:spPr>
            <a:xfrm>
              <a:off x="1497028" y="228709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0" name="pl79"/>
            <p:cNvSpPr/>
            <p:nvPr/>
          </p:nvSpPr>
          <p:spPr>
            <a:xfrm>
              <a:off x="1497028" y="1997517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1" name="pl80"/>
            <p:cNvSpPr/>
            <p:nvPr/>
          </p:nvSpPr>
          <p:spPr>
            <a:xfrm>
              <a:off x="1497028" y="170793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2" name="pl81"/>
            <p:cNvSpPr/>
            <p:nvPr/>
          </p:nvSpPr>
          <p:spPr>
            <a:xfrm>
              <a:off x="1497028" y="141835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3" name="pl82"/>
            <p:cNvSpPr/>
            <p:nvPr/>
          </p:nvSpPr>
          <p:spPr>
            <a:xfrm>
              <a:off x="1497028" y="1128778"/>
              <a:ext cx="34794" cy="0"/>
            </a:xfrm>
            <a:custGeom>
              <a:avLst/>
              <a:pathLst>
                <a:path w="34794" h="0">
                  <a:moveTo>
                    <a:pt x="0" y="0"/>
                  </a:moveTo>
                  <a:lnTo>
                    <a:pt x="34794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4" name="pl83"/>
            <p:cNvSpPr/>
            <p:nvPr/>
          </p:nvSpPr>
          <p:spPr>
            <a:xfrm>
              <a:off x="1719564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5" name="pl84"/>
            <p:cNvSpPr/>
            <p:nvPr/>
          </p:nvSpPr>
          <p:spPr>
            <a:xfrm>
              <a:off x="1997699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6" name="pl85"/>
            <p:cNvSpPr/>
            <p:nvPr/>
          </p:nvSpPr>
          <p:spPr>
            <a:xfrm>
              <a:off x="227583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7" name="pl86"/>
            <p:cNvSpPr/>
            <p:nvPr/>
          </p:nvSpPr>
          <p:spPr>
            <a:xfrm>
              <a:off x="255397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8" name="pl87"/>
            <p:cNvSpPr/>
            <p:nvPr/>
          </p:nvSpPr>
          <p:spPr>
            <a:xfrm>
              <a:off x="283210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89" name="pl88"/>
            <p:cNvSpPr/>
            <p:nvPr/>
          </p:nvSpPr>
          <p:spPr>
            <a:xfrm>
              <a:off x="3110240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0" name="pl89"/>
            <p:cNvSpPr/>
            <p:nvPr/>
          </p:nvSpPr>
          <p:spPr>
            <a:xfrm>
              <a:off x="3388375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1" name="pl90"/>
            <p:cNvSpPr/>
            <p:nvPr/>
          </p:nvSpPr>
          <p:spPr>
            <a:xfrm>
              <a:off x="366651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2" name="pl91"/>
            <p:cNvSpPr/>
            <p:nvPr/>
          </p:nvSpPr>
          <p:spPr>
            <a:xfrm>
              <a:off x="394464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3" name="pl92"/>
            <p:cNvSpPr/>
            <p:nvPr/>
          </p:nvSpPr>
          <p:spPr>
            <a:xfrm>
              <a:off x="4222781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4" name="pl93"/>
            <p:cNvSpPr/>
            <p:nvPr/>
          </p:nvSpPr>
          <p:spPr>
            <a:xfrm>
              <a:off x="4500916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5" name="pl94"/>
            <p:cNvSpPr/>
            <p:nvPr/>
          </p:nvSpPr>
          <p:spPr>
            <a:xfrm>
              <a:off x="477905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6" name="pl95"/>
            <p:cNvSpPr/>
            <p:nvPr/>
          </p:nvSpPr>
          <p:spPr>
            <a:xfrm>
              <a:off x="5057187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7" name="pl96"/>
            <p:cNvSpPr/>
            <p:nvPr/>
          </p:nvSpPr>
          <p:spPr>
            <a:xfrm>
              <a:off x="5335322" y="4169365"/>
              <a:ext cx="0" cy="34794"/>
            </a:xfrm>
            <a:custGeom>
              <a:avLst/>
              <a:pathLst>
                <a:path w="0" h="34794">
                  <a:moveTo>
                    <a:pt x="0" y="34794"/>
                  </a:moveTo>
                  <a:lnTo>
                    <a:pt x="0" y="0"/>
                  </a:lnTo>
                </a:path>
              </a:pathLst>
            </a:custGeom>
            <a:ln w="13550" cap="flat">
              <a:solidFill>
                <a:srgbClr val="000000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98" name="tx97"/>
            <p:cNvSpPr/>
            <p:nvPr/>
          </p:nvSpPr>
          <p:spPr>
            <a:xfrm>
              <a:off x="168401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0</a:t>
              </a:r>
            </a:p>
          </p:txBody>
        </p:sp>
        <p:sp>
          <p:nvSpPr>
            <p:cNvPr id="99" name="tx98"/>
            <p:cNvSpPr/>
            <p:nvPr/>
          </p:nvSpPr>
          <p:spPr>
            <a:xfrm>
              <a:off x="1962147" y="4231995"/>
              <a:ext cx="71105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</a:t>
              </a:r>
            </a:p>
          </p:txBody>
        </p:sp>
        <p:sp>
          <p:nvSpPr>
            <p:cNvPr id="100" name="tx99"/>
            <p:cNvSpPr/>
            <p:nvPr/>
          </p:nvSpPr>
          <p:spPr>
            <a:xfrm>
              <a:off x="2240282" y="4228939"/>
              <a:ext cx="71105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8</a:t>
              </a:r>
            </a:p>
          </p:txBody>
        </p:sp>
        <p:sp>
          <p:nvSpPr>
            <p:cNvPr id="101" name="tx100"/>
            <p:cNvSpPr/>
            <p:nvPr/>
          </p:nvSpPr>
          <p:spPr>
            <a:xfrm>
              <a:off x="2482865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12</a:t>
              </a:r>
            </a:p>
          </p:txBody>
        </p:sp>
        <p:sp>
          <p:nvSpPr>
            <p:cNvPr id="102" name="tx101"/>
            <p:cNvSpPr/>
            <p:nvPr/>
          </p:nvSpPr>
          <p:spPr>
            <a:xfrm>
              <a:off x="2761000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16</a:t>
              </a:r>
            </a:p>
          </p:txBody>
        </p:sp>
        <p:sp>
          <p:nvSpPr>
            <p:cNvPr id="103" name="tx102"/>
            <p:cNvSpPr/>
            <p:nvPr/>
          </p:nvSpPr>
          <p:spPr>
            <a:xfrm>
              <a:off x="3039135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20</a:t>
              </a:r>
            </a:p>
          </p:txBody>
        </p:sp>
        <p:sp>
          <p:nvSpPr>
            <p:cNvPr id="104" name="tx103"/>
            <p:cNvSpPr/>
            <p:nvPr/>
          </p:nvSpPr>
          <p:spPr>
            <a:xfrm>
              <a:off x="3317270" y="4230522"/>
              <a:ext cx="142210" cy="82946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24</a:t>
              </a:r>
            </a:p>
          </p:txBody>
        </p:sp>
        <p:sp>
          <p:nvSpPr>
            <p:cNvPr id="105" name="tx104"/>
            <p:cNvSpPr/>
            <p:nvPr/>
          </p:nvSpPr>
          <p:spPr>
            <a:xfrm>
              <a:off x="359540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28</a:t>
              </a:r>
            </a:p>
          </p:txBody>
        </p:sp>
        <p:sp>
          <p:nvSpPr>
            <p:cNvPr id="106" name="tx105"/>
            <p:cNvSpPr/>
            <p:nvPr/>
          </p:nvSpPr>
          <p:spPr>
            <a:xfrm>
              <a:off x="387354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32</a:t>
              </a:r>
            </a:p>
          </p:txBody>
        </p:sp>
        <p:sp>
          <p:nvSpPr>
            <p:cNvPr id="107" name="tx106"/>
            <p:cNvSpPr/>
            <p:nvPr/>
          </p:nvSpPr>
          <p:spPr>
            <a:xfrm>
              <a:off x="4151676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36</a:t>
              </a:r>
            </a:p>
          </p:txBody>
        </p:sp>
        <p:sp>
          <p:nvSpPr>
            <p:cNvPr id="108" name="tx107"/>
            <p:cNvSpPr/>
            <p:nvPr/>
          </p:nvSpPr>
          <p:spPr>
            <a:xfrm>
              <a:off x="4429811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40</a:t>
              </a:r>
            </a:p>
          </p:txBody>
        </p:sp>
        <p:sp>
          <p:nvSpPr>
            <p:cNvPr id="109" name="tx108"/>
            <p:cNvSpPr/>
            <p:nvPr/>
          </p:nvSpPr>
          <p:spPr>
            <a:xfrm>
              <a:off x="4707946" y="4231995"/>
              <a:ext cx="142210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44</a:t>
              </a:r>
            </a:p>
          </p:txBody>
        </p:sp>
        <p:sp>
          <p:nvSpPr>
            <p:cNvPr id="110" name="tx109"/>
            <p:cNvSpPr/>
            <p:nvPr/>
          </p:nvSpPr>
          <p:spPr>
            <a:xfrm>
              <a:off x="4986082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48</a:t>
              </a:r>
            </a:p>
          </p:txBody>
        </p:sp>
        <p:sp>
          <p:nvSpPr>
            <p:cNvPr id="111" name="tx110"/>
            <p:cNvSpPr/>
            <p:nvPr/>
          </p:nvSpPr>
          <p:spPr>
            <a:xfrm>
              <a:off x="5264217" y="4228939"/>
              <a:ext cx="142210" cy="84529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4D4D4D">
                      <a:alpha val="100000"/>
                    </a:srgbClr>
                  </a:solidFill>
                  <a:latin typeface="DejaVu Sans"/>
                  <a:cs typeface="DejaVu Sans"/>
                </a:rPr>
                <a:t>52</a:t>
              </a:r>
            </a:p>
          </p:txBody>
        </p:sp>
        <p:sp>
          <p:nvSpPr>
            <p:cNvPr id="112" name="tx111"/>
            <p:cNvSpPr/>
            <p:nvPr/>
          </p:nvSpPr>
          <p:spPr>
            <a:xfrm>
              <a:off x="2880400" y="4338154"/>
              <a:ext cx="143315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Days Post Challenge</a:t>
              </a:r>
            </a:p>
          </p:txBody>
        </p:sp>
        <p:sp>
          <p:nvSpPr>
            <p:cNvPr id="113" name="tx112"/>
            <p:cNvSpPr/>
            <p:nvPr/>
          </p:nvSpPr>
          <p:spPr>
            <a:xfrm rot="-5400000">
              <a:off x="340195" y="2509078"/>
              <a:ext cx="1356072" cy="135197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Survival probability</a:t>
              </a:r>
            </a:p>
          </p:txBody>
        </p:sp>
        <p:sp>
          <p:nvSpPr>
            <p:cNvPr id="114" name="rc113"/>
            <p:cNvSpPr/>
            <p:nvPr/>
          </p:nvSpPr>
          <p:spPr>
            <a:xfrm>
              <a:off x="5801309" y="2297115"/>
              <a:ext cx="529901" cy="559123"/>
            </a:xfrm>
            <a:prstGeom prst="rect">
              <a:avLst/>
            </a:prstGeom>
            <a:solidFill>
              <a:srgbClr val="FFFFFF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5" name="tx114"/>
            <p:cNvSpPr/>
            <p:nvPr/>
          </p:nvSpPr>
          <p:spPr>
            <a:xfrm>
              <a:off x="5870898" y="2381233"/>
              <a:ext cx="390723" cy="101841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10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10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Trt.ID</a:t>
              </a:r>
            </a:p>
          </p:txBody>
        </p:sp>
        <p:sp>
          <p:nvSpPr>
            <p:cNvPr id="116" name="rc115"/>
            <p:cNvSpPr/>
            <p:nvPr/>
          </p:nvSpPr>
          <p:spPr>
            <a:xfrm>
              <a:off x="5870898" y="2567193"/>
              <a:ext cx="219455" cy="219456"/>
            </a:xfrm>
            <a:prstGeom prst="rect">
              <a:avLst/>
            </a:prstGeom>
            <a:solidFill>
              <a:srgbClr val="EBEBEB">
                <a:alpha val="100000"/>
              </a:srgbClr>
            </a:solidFill>
          </p:spPr>
          <p:txBody>
            <a:bodyPr/>
            <a:lstStyle/>
            <a:p/>
          </p:txBody>
        </p:sp>
        <p:sp>
          <p:nvSpPr>
            <p:cNvPr id="117" name="pl116"/>
            <p:cNvSpPr/>
            <p:nvPr/>
          </p:nvSpPr>
          <p:spPr>
            <a:xfrm>
              <a:off x="5892844" y="2676921"/>
              <a:ext cx="175564" cy="0"/>
            </a:xfrm>
            <a:custGeom>
              <a:avLst/>
              <a:pathLst>
                <a:path w="175564" h="0">
                  <a:moveTo>
                    <a:pt x="0" y="0"/>
                  </a:moveTo>
                  <a:lnTo>
                    <a:pt x="175564" y="0"/>
                  </a:lnTo>
                </a:path>
              </a:pathLst>
            </a:custGeom>
            <a:ln w="27101" cap="flat">
              <a:solidFill>
                <a:srgbClr val="F8766D">
                  <a:alpha val="100000"/>
                </a:srgbClr>
              </a:solidFill>
              <a:prstDash val="solid"/>
              <a:round/>
            </a:ln>
          </p:spPr>
          <p:txBody>
            <a:bodyPr/>
            <a:lstStyle/>
            <a:p/>
          </p:txBody>
        </p:sp>
        <p:sp>
          <p:nvSpPr>
            <p:cNvPr id="118" name="tx117"/>
            <p:cNvSpPr/>
            <p:nvPr/>
          </p:nvSpPr>
          <p:spPr>
            <a:xfrm>
              <a:off x="5907475" y="2622186"/>
              <a:ext cx="146301" cy="109470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1374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1374">
                  <a:solidFill>
                    <a:srgbClr val="F8766D">
                      <a:alpha val="100000"/>
                    </a:srgbClr>
                  </a:solidFill>
                  <a:latin typeface="DejaVu Sans"/>
                  <a:cs typeface="DejaVu Sans"/>
                </a:rPr>
                <a:t>+</a:t>
              </a:r>
            </a:p>
          </p:txBody>
        </p:sp>
        <p:sp>
          <p:nvSpPr>
            <p:cNvPr id="119" name="tx118"/>
            <p:cNvSpPr/>
            <p:nvPr/>
          </p:nvSpPr>
          <p:spPr>
            <a:xfrm>
              <a:off x="6159943" y="2636185"/>
              <a:ext cx="76453" cy="81473"/>
            </a:xfrm>
            <a:prstGeom prst="rect">
              <a:avLst/>
            </a:prstGeom>
            <a:noFill/>
          </p:spPr>
          <p:txBody>
            <a:bodyPr lIns="0" rIns="0" tIns="0" bIns="0" anchorCtr="1" anchor="ctr" wrap="none"/>
            <a:lstStyle/>
            <a:p>
              <a:pPr algn="l" marL="0" marR="0" indent="0">
                <a:lnSpc>
                  <a:spcPts val="880"/>
                </a:lnSpc>
                <a:spcBef>
                  <a:spcPts val="0"/>
                </a:spcBef>
                <a:spcAft>
                  <a:spcPts val="0"/>
                </a:spcAft>
              </a:pPr>
              <a:r>
                <a:rPr sz="880">
                  <a:solidFill>
                    <a:srgbClr val="000000">
                      <a:alpha val="100000"/>
                    </a:srgbClr>
                  </a:solidFill>
                  <a:latin typeface="DejaVu Sans"/>
                  <a:cs typeface="DejaVu Sans"/>
                </a:rPr>
                <a:t>A</a:t>
              </a:r>
            </a:p>
          </p:txBody>
        </p:sp>
      </p:grp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_AMO_UNIQUEIDENTIFIER" val="Empty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Macintosh PowerPoint</Application>
  <PresentationFormat>Présentation à l'écran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Thème</vt:lpstr>
      </vt:variant>
      <vt:variant>
        <vt:i4>1</vt:i4>
      </vt:variant>
      <vt:variant>
        <vt:lpstr>Titres des diapositives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/>
  <dc:subject/>
  <dc:creator/>
  <cp:keywords/>
  <dc:description/>
  <cp:lastModifiedBy>runner</cp:lastModifiedBy>
  <cp:revision>3</cp:revision>
  <dcterms:created xsi:type="dcterms:W3CDTF">2017-02-13T16:18:36Z</dcterms:created>
  <dcterms:modified xsi:type="dcterms:W3CDTF">2024-10-30T21:53:53Z</dcterms:modified>
  <cp:category/>
</cp:coreProperties>
</file>