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323746" y="4308419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23746" y="369407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3746" y="3079728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23746" y="246538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23746" y="1851037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23746" y="1236692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6644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61631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86617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11604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23746" y="4001246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323746" y="3386901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323746" y="2158210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323746" y="1543864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99137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491114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1799077" y="303487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913521" y="23281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737088" y="253160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777476" y="2375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721135" y="313700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916840" y="365276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87385" y="277012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818919" y="28775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55517" y="205804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849139" y="24537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60361" y="3380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760817" y="28224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827885" y="22947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569621" y="2152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840162" y="38798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800627" y="43857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834651" y="364935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45388" y="304026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027121" y="360123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750080" y="3431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17311" y="29912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35009" y="330678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481648" y="302159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76888" y="279334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822459" y="28249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993939" y="235789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32088" y="2889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58949" y="306372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7020" y="29327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98729" y="253416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876672" y="243202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8838" y="30003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80928" y="38391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86046" y="4057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895449" y="245917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834514" y="26147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35828" y="314602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35499" y="31036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96351" y="21873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858243" y="290558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85517" y="301141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052315" y="13097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19114" y="24476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986091" y="30301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878580" y="344033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920507" y="230558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724317" y="34269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718310" y="25044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1037" y="335199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36990" y="274659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3884927" y="325180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3654197" y="308749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3971627" y="310076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3452485" y="164920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3868542" y="259579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3440778" y="236014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3663660" y="3196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2895157" y="158918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3776627" y="274314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3205802" y="209028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3130049" y="10983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3473170" y="26846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3548793" y="164288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3646863" y="260938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3177910" y="245461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3743931" y="3035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416839" y="26032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297599" y="22384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3961732" y="173012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3301404" y="192583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3658149" y="296623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3495340" y="246788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967390" y="21519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3592859" y="246846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3636336" y="268458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3743225" y="287697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3981299" y="2676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4044765" y="29262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3612755" y="258507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1"/>
            <p:cNvSpPr/>
            <p:nvPr/>
          </p:nvSpPr>
          <p:spPr>
            <a:xfrm>
              <a:off x="3173610" y="207516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2"/>
            <p:cNvSpPr/>
            <p:nvPr/>
          </p:nvSpPr>
          <p:spPr>
            <a:xfrm>
              <a:off x="3280150" y="17668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3213292" y="176059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3349127" y="224750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5"/>
            <p:cNvSpPr/>
            <p:nvPr/>
          </p:nvSpPr>
          <p:spPr>
            <a:xfrm>
              <a:off x="3859586" y="233531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3338190" y="254720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7"/>
            <p:cNvSpPr/>
            <p:nvPr/>
          </p:nvSpPr>
          <p:spPr>
            <a:xfrm>
              <a:off x="3465973" y="32411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8"/>
            <p:cNvSpPr/>
            <p:nvPr/>
          </p:nvSpPr>
          <p:spPr>
            <a:xfrm>
              <a:off x="3851883" y="304306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09"/>
            <p:cNvSpPr/>
            <p:nvPr/>
          </p:nvSpPr>
          <p:spPr>
            <a:xfrm>
              <a:off x="3849269" y="18766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3242028" y="25890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3375248" y="190947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3372508" y="203762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3587697" y="27386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3408292" y="211821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2973100" y="148704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3378430" y="219945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3255589" y="261246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3340518" y="2487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3557687" y="262858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2919856" y="177815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3358589" y="23567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4358530" y="32739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4583190" y="30850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4106639" y="271218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4373007" y="29216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4923643" y="3231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3438240" y="178485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4643714" y="29981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4459504" y="23053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4617142" y="3917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4059318" y="316512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4207869" y="248274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4383027" y="29976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3994504" y="202930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4123764" y="24701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7"/>
            <p:cNvSpPr/>
            <p:nvPr/>
          </p:nvSpPr>
          <p:spPr>
            <a:xfrm>
              <a:off x="4200020" y="315501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4126122" y="28974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4720878" y="430638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0"/>
            <p:cNvSpPr/>
            <p:nvPr/>
          </p:nvSpPr>
          <p:spPr>
            <a:xfrm>
              <a:off x="5271704" y="27518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1"/>
            <p:cNvSpPr/>
            <p:nvPr/>
          </p:nvSpPr>
          <p:spPr>
            <a:xfrm>
              <a:off x="3996778" y="16959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2"/>
            <p:cNvSpPr/>
            <p:nvPr/>
          </p:nvSpPr>
          <p:spPr>
            <a:xfrm>
              <a:off x="4478831" y="329842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3"/>
            <p:cNvSpPr/>
            <p:nvPr/>
          </p:nvSpPr>
          <p:spPr>
            <a:xfrm>
              <a:off x="3818777" y="239086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4"/>
            <p:cNvSpPr/>
            <p:nvPr/>
          </p:nvSpPr>
          <p:spPr>
            <a:xfrm>
              <a:off x="5014440" y="29942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5"/>
            <p:cNvSpPr/>
            <p:nvPr/>
          </p:nvSpPr>
          <p:spPr>
            <a:xfrm>
              <a:off x="4040045" y="24459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6"/>
            <p:cNvSpPr/>
            <p:nvPr/>
          </p:nvSpPr>
          <p:spPr>
            <a:xfrm>
              <a:off x="4268942" y="336177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7"/>
            <p:cNvSpPr/>
            <p:nvPr/>
          </p:nvSpPr>
          <p:spPr>
            <a:xfrm>
              <a:off x="4426892" y="335801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3941555" y="254722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3845541" y="278035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4323514" y="262623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4370413" y="30852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4726873" y="289971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4645263" y="434903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4369825" y="263162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3903588" y="256159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3958602" y="224419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4952852" y="32655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4191411" y="33952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4048179" y="299960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3785669" y="275150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4363186" y="315494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4464564" y="31168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4394166" y="3163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4480601" y="32721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4454186" y="33833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4374683" y="297789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4184139" y="219191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4157102" y="290570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4064682" y="336013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3807986" y="272605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1811040" y="2751452"/>
              <a:ext cx="89031" cy="396074"/>
            </a:xfrm>
            <a:custGeom>
              <a:avLst/>
              <a:pathLst>
                <a:path w="89031" h="396074">
                  <a:moveTo>
                    <a:pt x="77469" y="51436"/>
                  </a:moveTo>
                  <a:lnTo>
                    <a:pt x="75503" y="43282"/>
                  </a:lnTo>
                  <a:lnTo>
                    <a:pt x="73413" y="35751"/>
                  </a:lnTo>
                  <a:lnTo>
                    <a:pt x="71206" y="28873"/>
                  </a:lnTo>
                  <a:lnTo>
                    <a:pt x="68892" y="22677"/>
                  </a:lnTo>
                  <a:lnTo>
                    <a:pt x="66480" y="17186"/>
                  </a:lnTo>
                  <a:lnTo>
                    <a:pt x="63979" y="12424"/>
                  </a:lnTo>
                  <a:lnTo>
                    <a:pt x="61400" y="8409"/>
                  </a:lnTo>
                  <a:lnTo>
                    <a:pt x="58753" y="5157"/>
                  </a:lnTo>
                  <a:lnTo>
                    <a:pt x="56049" y="2682"/>
                  </a:lnTo>
                  <a:lnTo>
                    <a:pt x="53298" y="993"/>
                  </a:lnTo>
                  <a:lnTo>
                    <a:pt x="50512" y="98"/>
                  </a:lnTo>
                  <a:lnTo>
                    <a:pt x="47702" y="0"/>
                  </a:lnTo>
                  <a:lnTo>
                    <a:pt x="44879" y="698"/>
                  </a:lnTo>
                  <a:lnTo>
                    <a:pt x="42054" y="2192"/>
                  </a:lnTo>
                  <a:lnTo>
                    <a:pt x="39240" y="4474"/>
                  </a:lnTo>
                  <a:lnTo>
                    <a:pt x="36447" y="7535"/>
                  </a:lnTo>
                  <a:lnTo>
                    <a:pt x="33686" y="11363"/>
                  </a:lnTo>
                  <a:lnTo>
                    <a:pt x="30969" y="15943"/>
                  </a:lnTo>
                  <a:lnTo>
                    <a:pt x="28306" y="21256"/>
                  </a:lnTo>
                  <a:lnTo>
                    <a:pt x="25709" y="27281"/>
                  </a:lnTo>
                  <a:lnTo>
                    <a:pt x="23188" y="33993"/>
                  </a:lnTo>
                  <a:lnTo>
                    <a:pt x="20752" y="41366"/>
                  </a:lnTo>
                  <a:lnTo>
                    <a:pt x="18412" y="49369"/>
                  </a:lnTo>
                  <a:lnTo>
                    <a:pt x="16177" y="57971"/>
                  </a:lnTo>
                  <a:lnTo>
                    <a:pt x="14057" y="67137"/>
                  </a:lnTo>
                  <a:lnTo>
                    <a:pt x="12059" y="76830"/>
                  </a:lnTo>
                  <a:lnTo>
                    <a:pt x="10192" y="87010"/>
                  </a:lnTo>
                  <a:lnTo>
                    <a:pt x="8463" y="97638"/>
                  </a:lnTo>
                  <a:lnTo>
                    <a:pt x="6879" y="108670"/>
                  </a:lnTo>
                  <a:lnTo>
                    <a:pt x="5447" y="120061"/>
                  </a:lnTo>
                  <a:lnTo>
                    <a:pt x="4172" y="131767"/>
                  </a:lnTo>
                  <a:lnTo>
                    <a:pt x="3059" y="143739"/>
                  </a:lnTo>
                  <a:lnTo>
                    <a:pt x="2114" y="155930"/>
                  </a:lnTo>
                  <a:lnTo>
                    <a:pt x="1339" y="168290"/>
                  </a:lnTo>
                  <a:lnTo>
                    <a:pt x="738" y="180770"/>
                  </a:lnTo>
                  <a:lnTo>
                    <a:pt x="314" y="193319"/>
                  </a:lnTo>
                  <a:lnTo>
                    <a:pt x="67" y="205887"/>
                  </a:lnTo>
                  <a:lnTo>
                    <a:pt x="0" y="218424"/>
                  </a:lnTo>
                  <a:lnTo>
                    <a:pt x="111" y="230878"/>
                  </a:lnTo>
                  <a:lnTo>
                    <a:pt x="402" y="243200"/>
                  </a:lnTo>
                  <a:lnTo>
                    <a:pt x="870" y="255340"/>
                  </a:lnTo>
                  <a:lnTo>
                    <a:pt x="1514" y="267249"/>
                  </a:lnTo>
                  <a:lnTo>
                    <a:pt x="2331" y="278880"/>
                  </a:lnTo>
                  <a:lnTo>
                    <a:pt x="3318" y="290184"/>
                  </a:lnTo>
                  <a:lnTo>
                    <a:pt x="4471" y="301118"/>
                  </a:lnTo>
                  <a:lnTo>
                    <a:pt x="5785" y="311636"/>
                  </a:lnTo>
                  <a:lnTo>
                    <a:pt x="7255" y="321697"/>
                  </a:lnTo>
                  <a:lnTo>
                    <a:pt x="8876" y="331260"/>
                  </a:lnTo>
                  <a:lnTo>
                    <a:pt x="10639" y="340286"/>
                  </a:lnTo>
                  <a:lnTo>
                    <a:pt x="12540" y="348740"/>
                  </a:lnTo>
                  <a:lnTo>
                    <a:pt x="14569" y="356586"/>
                  </a:lnTo>
                  <a:lnTo>
                    <a:pt x="16718" y="363794"/>
                  </a:lnTo>
                  <a:lnTo>
                    <a:pt x="18980" y="370334"/>
                  </a:lnTo>
                  <a:lnTo>
                    <a:pt x="21344" y="376181"/>
                  </a:lnTo>
                  <a:lnTo>
                    <a:pt x="23802" y="381310"/>
                  </a:lnTo>
                  <a:lnTo>
                    <a:pt x="26343" y="385701"/>
                  </a:lnTo>
                  <a:lnTo>
                    <a:pt x="28957" y="389336"/>
                  </a:lnTo>
                  <a:lnTo>
                    <a:pt x="31634" y="392201"/>
                  </a:lnTo>
                  <a:lnTo>
                    <a:pt x="34363" y="394284"/>
                  </a:lnTo>
                  <a:lnTo>
                    <a:pt x="37133" y="395577"/>
                  </a:lnTo>
                  <a:lnTo>
                    <a:pt x="39932" y="396074"/>
                  </a:lnTo>
                  <a:lnTo>
                    <a:pt x="42750" y="395773"/>
                  </a:lnTo>
                  <a:lnTo>
                    <a:pt x="45576" y="394676"/>
                  </a:lnTo>
                  <a:lnTo>
                    <a:pt x="48396" y="392788"/>
                  </a:lnTo>
                  <a:lnTo>
                    <a:pt x="51202" y="390115"/>
                  </a:lnTo>
                  <a:lnTo>
                    <a:pt x="53980" y="386668"/>
                  </a:lnTo>
                  <a:lnTo>
                    <a:pt x="56720" y="382462"/>
                  </a:lnTo>
                  <a:lnTo>
                    <a:pt x="59412" y="377513"/>
                  </a:lnTo>
                  <a:lnTo>
                    <a:pt x="62043" y="371842"/>
                  </a:lnTo>
                  <a:lnTo>
                    <a:pt x="64603" y="365470"/>
                  </a:lnTo>
                  <a:lnTo>
                    <a:pt x="67083" y="358424"/>
                  </a:lnTo>
                  <a:lnTo>
                    <a:pt x="69472" y="350732"/>
                  </a:lnTo>
                  <a:lnTo>
                    <a:pt x="71761" y="342425"/>
                  </a:lnTo>
                  <a:lnTo>
                    <a:pt x="73939" y="333537"/>
                  </a:lnTo>
                  <a:lnTo>
                    <a:pt x="76000" y="324103"/>
                  </a:lnTo>
                  <a:lnTo>
                    <a:pt x="77933" y="314161"/>
                  </a:lnTo>
                  <a:lnTo>
                    <a:pt x="79732" y="303752"/>
                  </a:lnTo>
                  <a:lnTo>
                    <a:pt x="81390" y="292917"/>
                  </a:lnTo>
                  <a:lnTo>
                    <a:pt x="82898" y="281699"/>
                  </a:lnTo>
                  <a:lnTo>
                    <a:pt x="84253" y="270145"/>
                  </a:lnTo>
                  <a:lnTo>
                    <a:pt x="85447" y="258300"/>
                  </a:lnTo>
                  <a:lnTo>
                    <a:pt x="86476" y="246213"/>
                  </a:lnTo>
                  <a:lnTo>
                    <a:pt x="87337" y="233931"/>
                  </a:lnTo>
                  <a:lnTo>
                    <a:pt x="88025" y="221505"/>
                  </a:lnTo>
                  <a:lnTo>
                    <a:pt x="88538" y="208984"/>
                  </a:lnTo>
                  <a:lnTo>
                    <a:pt x="88874" y="196419"/>
                  </a:lnTo>
                  <a:lnTo>
                    <a:pt x="89031" y="183860"/>
                  </a:lnTo>
                  <a:lnTo>
                    <a:pt x="89009" y="171358"/>
                  </a:lnTo>
                  <a:lnTo>
                    <a:pt x="88807" y="158964"/>
                  </a:lnTo>
                  <a:lnTo>
                    <a:pt x="88428" y="146727"/>
                  </a:lnTo>
                  <a:lnTo>
                    <a:pt x="87872" y="134696"/>
                  </a:lnTo>
                  <a:lnTo>
                    <a:pt x="87141" y="122920"/>
                  </a:lnTo>
                  <a:lnTo>
                    <a:pt x="86238" y="111447"/>
                  </a:lnTo>
                  <a:lnTo>
                    <a:pt x="85168" y="100322"/>
                  </a:lnTo>
                  <a:lnTo>
                    <a:pt x="83933" y="89591"/>
                  </a:lnTo>
                  <a:lnTo>
                    <a:pt x="82540" y="79296"/>
                  </a:lnTo>
                  <a:lnTo>
                    <a:pt x="80994" y="69479"/>
                  </a:lnTo>
                  <a:lnTo>
                    <a:pt x="79302" y="60180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3450382" y="2259143"/>
              <a:ext cx="200195" cy="353011"/>
            </a:xfrm>
            <a:custGeom>
              <a:avLst/>
              <a:pathLst>
                <a:path w="200195" h="353011">
                  <a:moveTo>
                    <a:pt x="147236" y="93385"/>
                  </a:moveTo>
                  <a:lnTo>
                    <a:pt x="141539" y="83675"/>
                  </a:lnTo>
                  <a:lnTo>
                    <a:pt x="135676" y="74339"/>
                  </a:lnTo>
                  <a:lnTo>
                    <a:pt x="129669" y="65415"/>
                  </a:lnTo>
                  <a:lnTo>
                    <a:pt x="123543" y="56938"/>
                  </a:lnTo>
                  <a:lnTo>
                    <a:pt x="117323" y="48943"/>
                  </a:lnTo>
                  <a:lnTo>
                    <a:pt x="111033" y="41461"/>
                  </a:lnTo>
                  <a:lnTo>
                    <a:pt x="104699" y="34524"/>
                  </a:lnTo>
                  <a:lnTo>
                    <a:pt x="98346" y="28158"/>
                  </a:lnTo>
                  <a:lnTo>
                    <a:pt x="92001" y="22390"/>
                  </a:lnTo>
                  <a:lnTo>
                    <a:pt x="85688" y="17243"/>
                  </a:lnTo>
                  <a:lnTo>
                    <a:pt x="79433" y="12737"/>
                  </a:lnTo>
                  <a:lnTo>
                    <a:pt x="73260" y="8891"/>
                  </a:lnTo>
                  <a:lnTo>
                    <a:pt x="67196" y="5720"/>
                  </a:lnTo>
                  <a:lnTo>
                    <a:pt x="61265" y="3236"/>
                  </a:lnTo>
                  <a:lnTo>
                    <a:pt x="55489" y="1451"/>
                  </a:lnTo>
                  <a:lnTo>
                    <a:pt x="49893" y="371"/>
                  </a:lnTo>
                  <a:lnTo>
                    <a:pt x="44499" y="0"/>
                  </a:lnTo>
                  <a:lnTo>
                    <a:pt x="39329" y="339"/>
                  </a:lnTo>
                  <a:lnTo>
                    <a:pt x="34404" y="1389"/>
                  </a:lnTo>
                  <a:lnTo>
                    <a:pt x="29743" y="3143"/>
                  </a:lnTo>
                  <a:lnTo>
                    <a:pt x="25365" y="5596"/>
                  </a:lnTo>
                  <a:lnTo>
                    <a:pt x="21288" y="8738"/>
                  </a:lnTo>
                  <a:lnTo>
                    <a:pt x="17528" y="12555"/>
                  </a:lnTo>
                  <a:lnTo>
                    <a:pt x="14101" y="17032"/>
                  </a:lnTo>
                  <a:lnTo>
                    <a:pt x="11020" y="22152"/>
                  </a:lnTo>
                  <a:lnTo>
                    <a:pt x="8297" y="27893"/>
                  </a:lnTo>
                  <a:lnTo>
                    <a:pt x="5944" y="34233"/>
                  </a:lnTo>
                  <a:lnTo>
                    <a:pt x="3970" y="41146"/>
                  </a:lnTo>
                  <a:lnTo>
                    <a:pt x="2383" y="48604"/>
                  </a:lnTo>
                  <a:lnTo>
                    <a:pt x="1189" y="56577"/>
                  </a:lnTo>
                  <a:lnTo>
                    <a:pt x="394" y="65033"/>
                  </a:lnTo>
                  <a:lnTo>
                    <a:pt x="0" y="73939"/>
                  </a:lnTo>
                  <a:lnTo>
                    <a:pt x="8" y="83257"/>
                  </a:lnTo>
                  <a:lnTo>
                    <a:pt x="420" y="92952"/>
                  </a:lnTo>
                  <a:lnTo>
                    <a:pt x="1233" y="102982"/>
                  </a:lnTo>
                  <a:lnTo>
                    <a:pt x="2444" y="113309"/>
                  </a:lnTo>
                  <a:lnTo>
                    <a:pt x="4048" y="123891"/>
                  </a:lnTo>
                  <a:lnTo>
                    <a:pt x="6039" y="134685"/>
                  </a:lnTo>
                  <a:lnTo>
                    <a:pt x="8409" y="145647"/>
                  </a:lnTo>
                  <a:lnTo>
                    <a:pt x="11147" y="156734"/>
                  </a:lnTo>
                  <a:lnTo>
                    <a:pt x="14244" y="167900"/>
                  </a:lnTo>
                  <a:lnTo>
                    <a:pt x="17686" y="179101"/>
                  </a:lnTo>
                  <a:lnTo>
                    <a:pt x="21460" y="190292"/>
                  </a:lnTo>
                  <a:lnTo>
                    <a:pt x="25551" y="201428"/>
                  </a:lnTo>
                  <a:lnTo>
                    <a:pt x="29941" y="212463"/>
                  </a:lnTo>
                  <a:lnTo>
                    <a:pt x="34614" y="223354"/>
                  </a:lnTo>
                  <a:lnTo>
                    <a:pt x="39551" y="234056"/>
                  </a:lnTo>
                  <a:lnTo>
                    <a:pt x="44731" y="244527"/>
                  </a:lnTo>
                  <a:lnTo>
                    <a:pt x="50135" y="254724"/>
                  </a:lnTo>
                  <a:lnTo>
                    <a:pt x="55739" y="264606"/>
                  </a:lnTo>
                  <a:lnTo>
                    <a:pt x="61522" y="274134"/>
                  </a:lnTo>
                  <a:lnTo>
                    <a:pt x="67460" y="283269"/>
                  </a:lnTo>
                  <a:lnTo>
                    <a:pt x="73529" y="291974"/>
                  </a:lnTo>
                  <a:lnTo>
                    <a:pt x="79705" y="300214"/>
                  </a:lnTo>
                  <a:lnTo>
                    <a:pt x="85963" y="307956"/>
                  </a:lnTo>
                  <a:lnTo>
                    <a:pt x="92279" y="315169"/>
                  </a:lnTo>
                  <a:lnTo>
                    <a:pt x="98625" y="321824"/>
                  </a:lnTo>
                  <a:lnTo>
                    <a:pt x="104977" y="327894"/>
                  </a:lnTo>
                  <a:lnTo>
                    <a:pt x="111310" y="333354"/>
                  </a:lnTo>
                  <a:lnTo>
                    <a:pt x="117597" y="338183"/>
                  </a:lnTo>
                  <a:lnTo>
                    <a:pt x="123814" y="342361"/>
                  </a:lnTo>
                  <a:lnTo>
                    <a:pt x="129935" y="345872"/>
                  </a:lnTo>
                  <a:lnTo>
                    <a:pt x="135936" y="348700"/>
                  </a:lnTo>
                  <a:lnTo>
                    <a:pt x="141793" y="350836"/>
                  </a:lnTo>
                  <a:lnTo>
                    <a:pt x="147481" y="352269"/>
                  </a:lnTo>
                  <a:lnTo>
                    <a:pt x="152979" y="352996"/>
                  </a:lnTo>
                  <a:lnTo>
                    <a:pt x="158263" y="353011"/>
                  </a:lnTo>
                  <a:lnTo>
                    <a:pt x="163314" y="352316"/>
                  </a:lnTo>
                  <a:lnTo>
                    <a:pt x="168109" y="350913"/>
                  </a:lnTo>
                  <a:lnTo>
                    <a:pt x="172631" y="348809"/>
                  </a:lnTo>
                  <a:lnTo>
                    <a:pt x="176861" y="346010"/>
                  </a:lnTo>
                  <a:lnTo>
                    <a:pt x="180781" y="342529"/>
                  </a:lnTo>
                  <a:lnTo>
                    <a:pt x="184377" y="338380"/>
                  </a:lnTo>
                  <a:lnTo>
                    <a:pt x="187632" y="333579"/>
                  </a:lnTo>
                  <a:lnTo>
                    <a:pt x="190536" y="328146"/>
                  </a:lnTo>
                  <a:lnTo>
                    <a:pt x="193075" y="322102"/>
                  </a:lnTo>
                  <a:lnTo>
                    <a:pt x="195240" y="315473"/>
                  </a:lnTo>
                  <a:lnTo>
                    <a:pt x="197021" y="308283"/>
                  </a:lnTo>
                  <a:lnTo>
                    <a:pt x="198412" y="300564"/>
                  </a:lnTo>
                  <a:lnTo>
                    <a:pt x="199407" y="292345"/>
                  </a:lnTo>
                  <a:lnTo>
                    <a:pt x="200002" y="283660"/>
                  </a:lnTo>
                  <a:lnTo>
                    <a:pt x="200195" y="274543"/>
                  </a:lnTo>
                  <a:lnTo>
                    <a:pt x="199985" y="265032"/>
                  </a:lnTo>
                  <a:lnTo>
                    <a:pt x="199372" y="255164"/>
                  </a:lnTo>
                  <a:lnTo>
                    <a:pt x="198359" y="244980"/>
                  </a:lnTo>
                  <a:lnTo>
                    <a:pt x="196951" y="234521"/>
                  </a:lnTo>
                  <a:lnTo>
                    <a:pt x="195153" y="223828"/>
                  </a:lnTo>
                  <a:lnTo>
                    <a:pt x="192971" y="212944"/>
                  </a:lnTo>
                  <a:lnTo>
                    <a:pt x="190416" y="201914"/>
                  </a:lnTo>
                  <a:lnTo>
                    <a:pt x="187497" y="190782"/>
                  </a:lnTo>
                  <a:lnTo>
                    <a:pt x="184226" y="179593"/>
                  </a:lnTo>
                  <a:lnTo>
                    <a:pt x="180616" y="168391"/>
                  </a:lnTo>
                  <a:lnTo>
                    <a:pt x="176682" y="157222"/>
                  </a:lnTo>
                  <a:lnTo>
                    <a:pt x="172439" y="146131"/>
                  </a:lnTo>
                  <a:lnTo>
                    <a:pt x="167905" y="135162"/>
                  </a:lnTo>
                  <a:lnTo>
                    <a:pt x="163098" y="124360"/>
                  </a:lnTo>
                  <a:lnTo>
                    <a:pt x="158037" y="113768"/>
                  </a:lnTo>
                  <a:lnTo>
                    <a:pt x="152742" y="103429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4194698" y="2746851"/>
              <a:ext cx="246098" cy="371231"/>
            </a:xfrm>
            <a:custGeom>
              <a:avLst/>
              <a:pathLst>
                <a:path w="246098" h="371231">
                  <a:moveTo>
                    <a:pt x="181126" y="98008"/>
                  </a:moveTo>
                  <a:lnTo>
                    <a:pt x="174128" y="87804"/>
                  </a:lnTo>
                  <a:lnTo>
                    <a:pt x="166923" y="77994"/>
                  </a:lnTo>
                  <a:lnTo>
                    <a:pt x="159542" y="68617"/>
                  </a:lnTo>
                  <a:lnTo>
                    <a:pt x="152014" y="59712"/>
                  </a:lnTo>
                  <a:lnTo>
                    <a:pt x="144369" y="51314"/>
                  </a:lnTo>
                  <a:lnTo>
                    <a:pt x="136638" y="43457"/>
                  </a:lnTo>
                  <a:lnTo>
                    <a:pt x="128853" y="36173"/>
                  </a:lnTo>
                  <a:lnTo>
                    <a:pt x="121044" y="29491"/>
                  </a:lnTo>
                  <a:lnTo>
                    <a:pt x="113242" y="23437"/>
                  </a:lnTo>
                  <a:lnTo>
                    <a:pt x="105480" y="18037"/>
                  </a:lnTo>
                  <a:lnTo>
                    <a:pt x="97789" y="13311"/>
                  </a:lnTo>
                  <a:lnTo>
                    <a:pt x="90200" y="9280"/>
                  </a:lnTo>
                  <a:lnTo>
                    <a:pt x="82742" y="5959"/>
                  </a:lnTo>
                  <a:lnTo>
                    <a:pt x="75447" y="3361"/>
                  </a:lnTo>
                  <a:lnTo>
                    <a:pt x="68343" y="1497"/>
                  </a:lnTo>
                  <a:lnTo>
                    <a:pt x="61459" y="375"/>
                  </a:lnTo>
                  <a:lnTo>
                    <a:pt x="54824" y="0"/>
                  </a:lnTo>
                  <a:lnTo>
                    <a:pt x="48462" y="371"/>
                  </a:lnTo>
                  <a:lnTo>
                    <a:pt x="42401" y="1489"/>
                  </a:lnTo>
                  <a:lnTo>
                    <a:pt x="36665" y="3348"/>
                  </a:lnTo>
                  <a:lnTo>
                    <a:pt x="31276" y="5942"/>
                  </a:lnTo>
                  <a:lnTo>
                    <a:pt x="26257" y="9259"/>
                  </a:lnTo>
                  <a:lnTo>
                    <a:pt x="21628" y="13287"/>
                  </a:lnTo>
                  <a:lnTo>
                    <a:pt x="17406" y="18008"/>
                  </a:lnTo>
                  <a:lnTo>
                    <a:pt x="13610" y="23405"/>
                  </a:lnTo>
                  <a:lnTo>
                    <a:pt x="10255" y="29455"/>
                  </a:lnTo>
                  <a:lnTo>
                    <a:pt x="7353" y="36134"/>
                  </a:lnTo>
                  <a:lnTo>
                    <a:pt x="4918" y="43415"/>
                  </a:lnTo>
                  <a:lnTo>
                    <a:pt x="2958" y="51269"/>
                  </a:lnTo>
                  <a:lnTo>
                    <a:pt x="1481" y="59664"/>
                  </a:lnTo>
                  <a:lnTo>
                    <a:pt x="493" y="68566"/>
                  </a:lnTo>
                  <a:lnTo>
                    <a:pt x="0" y="77940"/>
                  </a:lnTo>
                  <a:lnTo>
                    <a:pt x="1" y="87748"/>
                  </a:lnTo>
                  <a:lnTo>
                    <a:pt x="498" y="97950"/>
                  </a:lnTo>
                  <a:lnTo>
                    <a:pt x="1488" y="108505"/>
                  </a:lnTo>
                  <a:lnTo>
                    <a:pt x="2967" y="119370"/>
                  </a:lnTo>
                  <a:lnTo>
                    <a:pt x="4930" y="130503"/>
                  </a:lnTo>
                  <a:lnTo>
                    <a:pt x="7368" y="141858"/>
                  </a:lnTo>
                  <a:lnTo>
                    <a:pt x="10272" y="153389"/>
                  </a:lnTo>
                  <a:lnTo>
                    <a:pt x="13630" y="165050"/>
                  </a:lnTo>
                  <a:lnTo>
                    <a:pt x="17429" y="176794"/>
                  </a:lnTo>
                  <a:lnTo>
                    <a:pt x="21653" y="188574"/>
                  </a:lnTo>
                  <a:lnTo>
                    <a:pt x="26284" y="200342"/>
                  </a:lnTo>
                  <a:lnTo>
                    <a:pt x="31306" y="212051"/>
                  </a:lnTo>
                  <a:lnTo>
                    <a:pt x="36696" y="223654"/>
                  </a:lnTo>
                  <a:lnTo>
                    <a:pt x="42435" y="235104"/>
                  </a:lnTo>
                  <a:lnTo>
                    <a:pt x="48497" y="246354"/>
                  </a:lnTo>
                  <a:lnTo>
                    <a:pt x="54860" y="257360"/>
                  </a:lnTo>
                  <a:lnTo>
                    <a:pt x="61497" y="268078"/>
                  </a:lnTo>
                  <a:lnTo>
                    <a:pt x="68382" y="278464"/>
                  </a:lnTo>
                  <a:lnTo>
                    <a:pt x="75487" y="288476"/>
                  </a:lnTo>
                  <a:lnTo>
                    <a:pt x="82783" y="298074"/>
                  </a:lnTo>
                  <a:lnTo>
                    <a:pt x="90242" y="307219"/>
                  </a:lnTo>
                  <a:lnTo>
                    <a:pt x="97832" y="315875"/>
                  </a:lnTo>
                  <a:lnTo>
                    <a:pt x="105524" y="324007"/>
                  </a:lnTo>
                  <a:lnTo>
                    <a:pt x="113286" y="331581"/>
                  </a:lnTo>
                  <a:lnTo>
                    <a:pt x="121087" y="338568"/>
                  </a:lnTo>
                  <a:lnTo>
                    <a:pt x="128897" y="344939"/>
                  </a:lnTo>
                  <a:lnTo>
                    <a:pt x="136682" y="350669"/>
                  </a:lnTo>
                  <a:lnTo>
                    <a:pt x="144412" y="355735"/>
                  </a:lnTo>
                  <a:lnTo>
                    <a:pt x="152057" y="360115"/>
                  </a:lnTo>
                  <a:lnTo>
                    <a:pt x="159584" y="363793"/>
                  </a:lnTo>
                  <a:lnTo>
                    <a:pt x="166964" y="366754"/>
                  </a:lnTo>
                  <a:lnTo>
                    <a:pt x="174167" y="368986"/>
                  </a:lnTo>
                  <a:lnTo>
                    <a:pt x="181165" y="370479"/>
                  </a:lnTo>
                  <a:lnTo>
                    <a:pt x="187928" y="371229"/>
                  </a:lnTo>
                  <a:lnTo>
                    <a:pt x="194429" y="371231"/>
                  </a:lnTo>
                  <a:lnTo>
                    <a:pt x="200644" y="370486"/>
                  </a:lnTo>
                  <a:lnTo>
                    <a:pt x="206545" y="368996"/>
                  </a:lnTo>
                  <a:lnTo>
                    <a:pt x="212111" y="366769"/>
                  </a:lnTo>
                  <a:lnTo>
                    <a:pt x="217317" y="363812"/>
                  </a:lnTo>
                  <a:lnTo>
                    <a:pt x="222144" y="360138"/>
                  </a:lnTo>
                  <a:lnTo>
                    <a:pt x="226572" y="355761"/>
                  </a:lnTo>
                  <a:lnTo>
                    <a:pt x="230582" y="350699"/>
                  </a:lnTo>
                  <a:lnTo>
                    <a:pt x="234160" y="344973"/>
                  </a:lnTo>
                  <a:lnTo>
                    <a:pt x="237290" y="338605"/>
                  </a:lnTo>
                  <a:lnTo>
                    <a:pt x="239960" y="331622"/>
                  </a:lnTo>
                  <a:lnTo>
                    <a:pt x="242159" y="324051"/>
                  </a:lnTo>
                  <a:lnTo>
                    <a:pt x="243878" y="315922"/>
                  </a:lnTo>
                  <a:lnTo>
                    <a:pt x="245111" y="307269"/>
                  </a:lnTo>
                  <a:lnTo>
                    <a:pt x="245852" y="298126"/>
                  </a:lnTo>
                  <a:lnTo>
                    <a:pt x="246098" y="288531"/>
                  </a:lnTo>
                  <a:lnTo>
                    <a:pt x="245849" y="278521"/>
                  </a:lnTo>
                  <a:lnTo>
                    <a:pt x="245105" y="268137"/>
                  </a:lnTo>
                  <a:lnTo>
                    <a:pt x="243870" y="257421"/>
                  </a:lnTo>
                  <a:lnTo>
                    <a:pt x="242148" y="246417"/>
                  </a:lnTo>
                  <a:lnTo>
                    <a:pt x="239946" y="235167"/>
                  </a:lnTo>
                  <a:lnTo>
                    <a:pt x="237274" y="223719"/>
                  </a:lnTo>
                  <a:lnTo>
                    <a:pt x="234141" y="212117"/>
                  </a:lnTo>
                  <a:lnTo>
                    <a:pt x="230561" y="200408"/>
                  </a:lnTo>
                  <a:lnTo>
                    <a:pt x="226548" y="188640"/>
                  </a:lnTo>
                  <a:lnTo>
                    <a:pt x="222118" y="176860"/>
                  </a:lnTo>
                  <a:lnTo>
                    <a:pt x="217289" y="165116"/>
                  </a:lnTo>
                  <a:lnTo>
                    <a:pt x="212080" y="153454"/>
                  </a:lnTo>
                  <a:lnTo>
                    <a:pt x="206513" y="141922"/>
                  </a:lnTo>
                  <a:lnTo>
                    <a:pt x="200610" y="130566"/>
                  </a:lnTo>
                  <a:lnTo>
                    <a:pt x="194394" y="119432"/>
                  </a:lnTo>
                  <a:lnTo>
                    <a:pt x="187891" y="108565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323746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8"/>
            <p:cNvSpPr/>
            <p:nvPr/>
          </p:nvSpPr>
          <p:spPr>
            <a:xfrm>
              <a:off x="1149684" y="3959036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1149684" y="3346164"/>
              <a:ext cx="111432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1190011" y="2728763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1190011" y="2117473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190011" y="1501654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4" name="pl183"/>
            <p:cNvSpPr/>
            <p:nvPr/>
          </p:nvSpPr>
          <p:spPr>
            <a:xfrm>
              <a:off x="1323746" y="458084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4"/>
            <p:cNvSpPr/>
            <p:nvPr/>
          </p:nvSpPr>
          <p:spPr>
            <a:xfrm>
              <a:off x="1935659" y="4642002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3205692" y="464041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455562" y="4642002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2383072" y="4749634"/>
              <a:ext cx="205041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189" name="tx188"/>
            <p:cNvSpPr/>
            <p:nvPr/>
          </p:nvSpPr>
          <p:spPr>
            <a:xfrm rot="-5400000">
              <a:off x="-73617" y="2714818"/>
              <a:ext cx="2183699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701575" y="2334161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91" name="pt190"/>
            <p:cNvSpPr/>
            <p:nvPr/>
          </p:nvSpPr>
          <p:spPr>
            <a:xfrm>
              <a:off x="5779702" y="26316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5710575" y="2562477"/>
              <a:ext cx="201456" cy="201456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5768744" y="283351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5710575" y="2781933"/>
              <a:ext cx="201456" cy="201456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g194"/>
            <p:cNvSpPr/>
            <p:nvPr/>
          </p:nvSpPr>
          <p:spPr>
            <a:xfrm>
              <a:off x="5779702" y="307051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710575" y="3001389"/>
              <a:ext cx="201456" cy="201456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tx196"/>
            <p:cNvSpPr/>
            <p:nvPr/>
          </p:nvSpPr>
          <p:spPr>
            <a:xfrm>
              <a:off x="5990620" y="262388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5990620" y="2836904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5990620" y="303469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4114800"/>
            <a:chOff x="914400" y="914400"/>
            <a:chExt cx="5852160" cy="4114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2196477" y="407606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2196477" y="3221302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196477" y="2366536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196477" y="1511770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794638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649404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504170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35893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96477" y="4503452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96477" y="3648686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196477" y="279391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96477" y="1939153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196477" y="1084387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67255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22021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7678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931554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786320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367255" y="1085265"/>
              <a:ext cx="3415552" cy="3417308"/>
            </a:xfrm>
            <a:custGeom>
              <a:avLst/>
              <a:pathLst>
                <a:path w="3415552" h="3417308">
                  <a:moveTo>
                    <a:pt x="0" y="1708654"/>
                  </a:moveTo>
                  <a:lnTo>
                    <a:pt x="14035" y="1927264"/>
                  </a:lnTo>
                  <a:lnTo>
                    <a:pt x="55910" y="2142285"/>
                  </a:lnTo>
                  <a:lnTo>
                    <a:pt x="124938" y="2350185"/>
                  </a:lnTo>
                  <a:lnTo>
                    <a:pt x="219984" y="2547551"/>
                  </a:lnTo>
                  <a:lnTo>
                    <a:pt x="339489" y="2731143"/>
                  </a:lnTo>
                  <a:lnTo>
                    <a:pt x="481490" y="2897946"/>
                  </a:lnTo>
                  <a:lnTo>
                    <a:pt x="643656" y="3045220"/>
                  </a:lnTo>
                  <a:lnTo>
                    <a:pt x="823323" y="3170548"/>
                  </a:lnTo>
                  <a:lnTo>
                    <a:pt x="1017542" y="3271872"/>
                  </a:lnTo>
                  <a:lnTo>
                    <a:pt x="1223123" y="3347528"/>
                  </a:lnTo>
                  <a:lnTo>
                    <a:pt x="1436691" y="3396273"/>
                  </a:lnTo>
                  <a:lnTo>
                    <a:pt x="1654739" y="3417308"/>
                  </a:lnTo>
                  <a:lnTo>
                    <a:pt x="1873687" y="3410287"/>
                  </a:lnTo>
                  <a:lnTo>
                    <a:pt x="2089939" y="3375325"/>
                  </a:lnTo>
                  <a:lnTo>
                    <a:pt x="2299945" y="3312996"/>
                  </a:lnTo>
                  <a:lnTo>
                    <a:pt x="2500256" y="3224324"/>
                  </a:lnTo>
                  <a:lnTo>
                    <a:pt x="2687584" y="3110765"/>
                  </a:lnTo>
                  <a:lnTo>
                    <a:pt x="2858852" y="2974183"/>
                  </a:lnTo>
                  <a:lnTo>
                    <a:pt x="3011249" y="2816821"/>
                  </a:lnTo>
                  <a:lnTo>
                    <a:pt x="3142271" y="2641264"/>
                  </a:lnTo>
                  <a:lnTo>
                    <a:pt x="3249768" y="2450392"/>
                  </a:lnTo>
                  <a:lnTo>
                    <a:pt x="3331974" y="2247342"/>
                  </a:lnTo>
                  <a:lnTo>
                    <a:pt x="3387540" y="2035446"/>
                  </a:lnTo>
                  <a:lnTo>
                    <a:pt x="3415552" y="1818184"/>
                  </a:lnTo>
                  <a:lnTo>
                    <a:pt x="3415552" y="1599124"/>
                  </a:lnTo>
                  <a:lnTo>
                    <a:pt x="3387540" y="1381862"/>
                  </a:lnTo>
                  <a:lnTo>
                    <a:pt x="3331974" y="1169966"/>
                  </a:lnTo>
                  <a:lnTo>
                    <a:pt x="3249768" y="966915"/>
                  </a:lnTo>
                  <a:lnTo>
                    <a:pt x="3142271" y="776044"/>
                  </a:lnTo>
                  <a:lnTo>
                    <a:pt x="3011249" y="600486"/>
                  </a:lnTo>
                  <a:lnTo>
                    <a:pt x="2858852" y="443124"/>
                  </a:lnTo>
                  <a:lnTo>
                    <a:pt x="2687584" y="306543"/>
                  </a:lnTo>
                  <a:lnTo>
                    <a:pt x="2500256" y="192983"/>
                  </a:lnTo>
                  <a:lnTo>
                    <a:pt x="2299945" y="104311"/>
                  </a:lnTo>
                  <a:lnTo>
                    <a:pt x="2089939" y="41983"/>
                  </a:lnTo>
                  <a:lnTo>
                    <a:pt x="1873687" y="7021"/>
                  </a:lnTo>
                  <a:lnTo>
                    <a:pt x="1654739" y="0"/>
                  </a:lnTo>
                  <a:lnTo>
                    <a:pt x="1436691" y="21034"/>
                  </a:lnTo>
                  <a:lnTo>
                    <a:pt x="1223123" y="69780"/>
                  </a:lnTo>
                  <a:lnTo>
                    <a:pt x="1017542" y="145436"/>
                  </a:lnTo>
                  <a:lnTo>
                    <a:pt x="823323" y="246759"/>
                  </a:lnTo>
                  <a:lnTo>
                    <a:pt x="643656" y="372087"/>
                  </a:lnTo>
                  <a:lnTo>
                    <a:pt x="481490" y="519362"/>
                  </a:lnTo>
                  <a:lnTo>
                    <a:pt x="339489" y="686164"/>
                  </a:lnTo>
                  <a:lnTo>
                    <a:pt x="219984" y="869756"/>
                  </a:lnTo>
                  <a:lnTo>
                    <a:pt x="124938" y="1067123"/>
                  </a:lnTo>
                  <a:lnTo>
                    <a:pt x="55910" y="1275023"/>
                  </a:lnTo>
                  <a:lnTo>
                    <a:pt x="14035" y="1490044"/>
                  </a:lnTo>
                  <a:lnTo>
                    <a:pt x="0" y="1708654"/>
                  </a:lnTo>
                  <a:lnTo>
                    <a:pt x="0" y="1708654"/>
                  </a:lnTo>
                  <a:lnTo>
                    <a:pt x="14035" y="1490044"/>
                  </a:lnTo>
                  <a:lnTo>
                    <a:pt x="55910" y="1275023"/>
                  </a:lnTo>
                  <a:lnTo>
                    <a:pt x="124938" y="1067123"/>
                  </a:lnTo>
                  <a:lnTo>
                    <a:pt x="219984" y="869756"/>
                  </a:lnTo>
                  <a:lnTo>
                    <a:pt x="339489" y="686164"/>
                  </a:lnTo>
                  <a:lnTo>
                    <a:pt x="481490" y="519362"/>
                  </a:lnTo>
                  <a:lnTo>
                    <a:pt x="643656" y="372087"/>
                  </a:lnTo>
                  <a:lnTo>
                    <a:pt x="823323" y="246759"/>
                  </a:lnTo>
                  <a:lnTo>
                    <a:pt x="1017542" y="145436"/>
                  </a:lnTo>
                  <a:lnTo>
                    <a:pt x="1223123" y="69780"/>
                  </a:lnTo>
                  <a:lnTo>
                    <a:pt x="1436691" y="21034"/>
                  </a:lnTo>
                  <a:lnTo>
                    <a:pt x="1654739" y="0"/>
                  </a:lnTo>
                  <a:lnTo>
                    <a:pt x="1873687" y="7021"/>
                  </a:lnTo>
                  <a:lnTo>
                    <a:pt x="2089939" y="41983"/>
                  </a:lnTo>
                  <a:lnTo>
                    <a:pt x="2299945" y="104311"/>
                  </a:lnTo>
                  <a:lnTo>
                    <a:pt x="2500256" y="192983"/>
                  </a:lnTo>
                  <a:lnTo>
                    <a:pt x="2687584" y="306543"/>
                  </a:lnTo>
                  <a:lnTo>
                    <a:pt x="2858852" y="443124"/>
                  </a:lnTo>
                  <a:lnTo>
                    <a:pt x="3011249" y="600486"/>
                  </a:lnTo>
                  <a:lnTo>
                    <a:pt x="3142271" y="776044"/>
                  </a:lnTo>
                  <a:lnTo>
                    <a:pt x="3249768" y="966915"/>
                  </a:lnTo>
                  <a:lnTo>
                    <a:pt x="3331974" y="1169966"/>
                  </a:lnTo>
                  <a:lnTo>
                    <a:pt x="3387540" y="1381862"/>
                  </a:lnTo>
                  <a:lnTo>
                    <a:pt x="3415552" y="1599124"/>
                  </a:lnTo>
                  <a:lnTo>
                    <a:pt x="3415552" y="1818184"/>
                  </a:lnTo>
                  <a:lnTo>
                    <a:pt x="3387540" y="2035446"/>
                  </a:lnTo>
                  <a:lnTo>
                    <a:pt x="3331974" y="2247342"/>
                  </a:lnTo>
                  <a:lnTo>
                    <a:pt x="3249768" y="2450392"/>
                  </a:lnTo>
                  <a:lnTo>
                    <a:pt x="3142271" y="2641264"/>
                  </a:lnTo>
                  <a:lnTo>
                    <a:pt x="3011249" y="2816821"/>
                  </a:lnTo>
                  <a:lnTo>
                    <a:pt x="2858852" y="2974183"/>
                  </a:lnTo>
                  <a:lnTo>
                    <a:pt x="2687584" y="3110765"/>
                  </a:lnTo>
                  <a:lnTo>
                    <a:pt x="2500256" y="3224324"/>
                  </a:lnTo>
                  <a:lnTo>
                    <a:pt x="2299945" y="3312996"/>
                  </a:lnTo>
                  <a:lnTo>
                    <a:pt x="2089939" y="3375325"/>
                  </a:lnTo>
                  <a:lnTo>
                    <a:pt x="1873687" y="3410287"/>
                  </a:lnTo>
                  <a:lnTo>
                    <a:pt x="1654739" y="3417308"/>
                  </a:lnTo>
                  <a:lnTo>
                    <a:pt x="1436691" y="3396273"/>
                  </a:lnTo>
                  <a:lnTo>
                    <a:pt x="1223123" y="3347528"/>
                  </a:lnTo>
                  <a:lnTo>
                    <a:pt x="1017542" y="3271872"/>
                  </a:lnTo>
                  <a:lnTo>
                    <a:pt x="823323" y="3170548"/>
                  </a:lnTo>
                  <a:lnTo>
                    <a:pt x="643656" y="3045220"/>
                  </a:lnTo>
                  <a:lnTo>
                    <a:pt x="481490" y="2897946"/>
                  </a:lnTo>
                  <a:lnTo>
                    <a:pt x="339489" y="2731143"/>
                  </a:lnTo>
                  <a:lnTo>
                    <a:pt x="219984" y="2547551"/>
                  </a:lnTo>
                  <a:lnTo>
                    <a:pt x="124938" y="2350185"/>
                  </a:lnTo>
                  <a:lnTo>
                    <a:pt x="55910" y="2142285"/>
                  </a:lnTo>
                  <a:lnTo>
                    <a:pt x="14035" y="1927264"/>
                  </a:lnTo>
                  <a:lnTo>
                    <a:pt x="0" y="1708654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76787" y="2793919"/>
              <a:ext cx="1521772" cy="616850"/>
            </a:xfrm>
            <a:custGeom>
              <a:avLst/>
              <a:pathLst>
                <a:path w="1521772" h="616850">
                  <a:moveTo>
                    <a:pt x="0" y="0"/>
                  </a:moveTo>
                  <a:lnTo>
                    <a:pt x="1521772" y="6168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527249" y="3353983"/>
              <a:ext cx="71310" cy="66726"/>
            </a:xfrm>
            <a:custGeom>
              <a:avLst/>
              <a:pathLst>
                <a:path w="71310" h="66726">
                  <a:moveTo>
                    <a:pt x="0" y="66726"/>
                  </a:moveTo>
                  <a:lnTo>
                    <a:pt x="71310" y="56787"/>
                  </a:lnTo>
                  <a:lnTo>
                    <a:pt x="27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290158" y="2793919"/>
              <a:ext cx="786628" cy="1509032"/>
            </a:xfrm>
            <a:custGeom>
              <a:avLst/>
              <a:pathLst>
                <a:path w="786628" h="1509032">
                  <a:moveTo>
                    <a:pt x="786628" y="0"/>
                  </a:moveTo>
                  <a:lnTo>
                    <a:pt x="0" y="15090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87058" y="4231018"/>
              <a:ext cx="63846" cy="71933"/>
            </a:xfrm>
            <a:custGeom>
              <a:avLst/>
              <a:pathLst>
                <a:path w="63846" h="71933">
                  <a:moveTo>
                    <a:pt x="0" y="0"/>
                  </a:moveTo>
                  <a:lnTo>
                    <a:pt x="3100" y="71933"/>
                  </a:lnTo>
                  <a:lnTo>
                    <a:pt x="63846" y="332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76787" y="2793919"/>
              <a:ext cx="1695095" cy="40029"/>
            </a:xfrm>
            <a:custGeom>
              <a:avLst/>
              <a:pathLst>
                <a:path w="1695095" h="40029">
                  <a:moveTo>
                    <a:pt x="0" y="0"/>
                  </a:moveTo>
                  <a:lnTo>
                    <a:pt x="1695095" y="400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708697" y="2796486"/>
              <a:ext cx="63186" cy="71979"/>
            </a:xfrm>
            <a:custGeom>
              <a:avLst/>
              <a:pathLst>
                <a:path w="63186" h="71979">
                  <a:moveTo>
                    <a:pt x="0" y="71979"/>
                  </a:moveTo>
                  <a:lnTo>
                    <a:pt x="63186" y="37462"/>
                  </a:lnTo>
                  <a:lnTo>
                    <a:pt x="1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76787" y="2793919"/>
              <a:ext cx="1649663" cy="109409"/>
            </a:xfrm>
            <a:custGeom>
              <a:avLst/>
              <a:pathLst>
                <a:path w="1649663" h="109409">
                  <a:moveTo>
                    <a:pt x="0" y="0"/>
                  </a:moveTo>
                  <a:lnTo>
                    <a:pt x="1649663" y="1094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661851" y="2863282"/>
              <a:ext cx="64599" cy="71842"/>
            </a:xfrm>
            <a:custGeom>
              <a:avLst/>
              <a:pathLst>
                <a:path w="64599" h="71842">
                  <a:moveTo>
                    <a:pt x="0" y="71842"/>
                  </a:moveTo>
                  <a:lnTo>
                    <a:pt x="64599" y="40047"/>
                  </a:lnTo>
                  <a:lnTo>
                    <a:pt x="4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4699228" y="3329000"/>
              <a:ext cx="888928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946866" y="4156866"/>
              <a:ext cx="815816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5077578" y="2689155"/>
              <a:ext cx="851744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102945" y="2910919"/>
              <a:ext cx="778631" cy="104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2196477" y="279391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7678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19647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915784" y="4459659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915784" y="360489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956111" y="275012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56111" y="189536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56111" y="1040594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4" name="pl43"/>
            <p:cNvSpPr/>
            <p:nvPr/>
          </p:nvSpPr>
          <p:spPr>
            <a:xfrm>
              <a:off x="2161682" y="45034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161682" y="36486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161682" y="27939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161682" y="1939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161682" y="10843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196477" y="467343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67255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222021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076787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931554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5786320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2258223" y="473301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3112989" y="473301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3987919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842686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697452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3325949" y="4857167"/>
              <a:ext cx="874762" cy="12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200712" y="4903483"/>
              <a:ext cx="57435" cy="782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269883" y="4857303"/>
              <a:ext cx="554229" cy="12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PC1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1333854" y="3043341"/>
              <a:ext cx="874762" cy="12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1765675" y="2600401"/>
              <a:ext cx="57435" cy="782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1494188" y="2259742"/>
              <a:ext cx="554229" cy="12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566160"/>
            <a:chOff x="914400" y="914400"/>
            <a:chExt cx="5852160" cy="356616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5661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402756" y="234669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02756" y="197479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02756" y="160288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02756" y="123098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02756" y="216074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02756" y="178883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02756" y="141693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631225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12007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92789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631225" y="2216525"/>
              <a:ext cx="0" cy="23243"/>
            </a:xfrm>
            <a:custGeom>
              <a:avLst/>
              <a:pathLst>
                <a:path w="0" h="23243">
                  <a:moveTo>
                    <a:pt x="0" y="23243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31225" y="2272310"/>
              <a:ext cx="0" cy="37190"/>
            </a:xfrm>
            <a:custGeom>
              <a:avLst/>
              <a:pathLst>
                <a:path w="0" h="37190">
                  <a:moveTo>
                    <a:pt x="0" y="0"/>
                  </a:moveTo>
                  <a:lnTo>
                    <a:pt x="0" y="3719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1488432" y="2239769"/>
              <a:ext cx="285586" cy="32541"/>
            </a:xfrm>
            <a:custGeom>
              <a:avLst/>
              <a:pathLst>
                <a:path w="285586" h="32541">
                  <a:moveTo>
                    <a:pt x="0" y="0"/>
                  </a:moveTo>
                  <a:lnTo>
                    <a:pt x="0" y="32541"/>
                  </a:lnTo>
                  <a:lnTo>
                    <a:pt x="285586" y="32541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88432" y="2253715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012007" y="1584294"/>
              <a:ext cx="0" cy="92975"/>
            </a:xfrm>
            <a:custGeom>
              <a:avLst/>
              <a:pathLst>
                <a:path w="0" h="92975">
                  <a:moveTo>
                    <a:pt x="0" y="92975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012007" y="1788839"/>
              <a:ext cx="0" cy="130165"/>
            </a:xfrm>
            <a:custGeom>
              <a:avLst/>
              <a:pathLst>
                <a:path w="0" h="130165">
                  <a:moveTo>
                    <a:pt x="0" y="0"/>
                  </a:moveTo>
                  <a:lnTo>
                    <a:pt x="0" y="13016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69214" y="1677269"/>
              <a:ext cx="285586" cy="111570"/>
            </a:xfrm>
            <a:custGeom>
              <a:avLst/>
              <a:pathLst>
                <a:path w="285586" h="111570">
                  <a:moveTo>
                    <a:pt x="0" y="0"/>
                  </a:moveTo>
                  <a:lnTo>
                    <a:pt x="0" y="111570"/>
                  </a:lnTo>
                  <a:lnTo>
                    <a:pt x="285586" y="111570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69214" y="172375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392789" y="1249583"/>
              <a:ext cx="0" cy="190599"/>
            </a:xfrm>
            <a:custGeom>
              <a:avLst/>
              <a:pathLst>
                <a:path w="0" h="190599">
                  <a:moveTo>
                    <a:pt x="0" y="19059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392789" y="1584294"/>
              <a:ext cx="0" cy="111570"/>
            </a:xfrm>
            <a:custGeom>
              <a:avLst/>
              <a:pathLst>
                <a:path w="0" h="111570">
                  <a:moveTo>
                    <a:pt x="0" y="0"/>
                  </a:moveTo>
                  <a:lnTo>
                    <a:pt x="0" y="11157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2249996" y="1440182"/>
              <a:ext cx="285586" cy="144111"/>
            </a:xfrm>
            <a:custGeom>
              <a:avLst/>
              <a:pathLst>
                <a:path w="285586" h="144111">
                  <a:moveTo>
                    <a:pt x="0" y="0"/>
                  </a:moveTo>
                  <a:lnTo>
                    <a:pt x="0" y="144111"/>
                  </a:lnTo>
                  <a:lnTo>
                    <a:pt x="285586" y="144111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249996" y="1500616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585984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643391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14830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614981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610413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577164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639621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57241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630400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637392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562907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58476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569106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04611" y="229292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33214" y="22743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59910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560979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70862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524189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53594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65238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27030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627485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594582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616197" y="214416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563133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587855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570934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609687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22227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574506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65786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614172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57297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00791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661277" y="22743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641677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669673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00709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656928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545845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553388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634217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644284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584804" y="214416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588263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523034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627280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656985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651395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980707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031539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037256" y="158631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1968754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1945302" y="164209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1956322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1945121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1914052" y="188383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1945711" y="164209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1995734" y="177226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1904142" y="18466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1917272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1911548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021611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1953523" y="182804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1992454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004890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1944143" y="173507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1951197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019810" y="177226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1906561" y="16049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1988041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011790" y="158631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1915769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1965002" y="16978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037371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952558" y="16049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976049" y="156771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020280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14988" y="18466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019388" y="179085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1973407" y="180945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1984044" y="177226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015130" y="154912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016280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039895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029464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1985602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048618" y="173507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1961689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1908440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1927771" y="164209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1949475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1902073" y="188383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028124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015447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030597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1933613" y="16978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1969384" y="19396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022612" y="173507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345009" y="13817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423858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414845" y="1400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364954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2295782" y="141895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349253" y="127019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428424" y="1660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2364115" y="13259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2376378" y="141895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305585" y="136317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2392519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334065" y="151193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293495" y="147474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2356762" y="156771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407521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429625" y="151193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282123" y="147474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393407" y="125160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2428726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2385567" y="156771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342680" y="14375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384378" y="15863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2387507" y="125160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2369592" y="15863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320246" y="14375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2403380" y="13817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286953" y="160490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2376645" y="15863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354694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2404959" y="141895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2403869" y="136317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423442" y="130738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345686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334004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286262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382958" y="136317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412408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301327" y="147474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383292" y="160490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54064" y="14933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22681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301589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289030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288353" y="1400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353267" y="14375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350871" y="153052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326639" y="156771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337913" y="153052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429859" y="14933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2382485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402756" y="372513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402756" y="349657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1402756" y="326800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402756" y="303944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402756" y="281088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1402756" y="383941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402756" y="361085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402756" y="338228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402756" y="315372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1402756" y="292516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1402756" y="269659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631225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012007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392789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631225" y="2833736"/>
              <a:ext cx="0" cy="239992"/>
            </a:xfrm>
            <a:custGeom>
              <a:avLst/>
              <a:pathLst>
                <a:path w="0" h="239992">
                  <a:moveTo>
                    <a:pt x="0" y="23999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31225" y="3290864"/>
              <a:ext cx="0" cy="137138"/>
            </a:xfrm>
            <a:custGeom>
              <a:avLst/>
              <a:pathLst>
                <a:path w="0" h="137138">
                  <a:moveTo>
                    <a:pt x="0" y="0"/>
                  </a:moveTo>
                  <a:lnTo>
                    <a:pt x="0" y="13713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1488432" y="3073728"/>
              <a:ext cx="285586" cy="217135"/>
            </a:xfrm>
            <a:custGeom>
              <a:avLst/>
              <a:pathLst>
                <a:path w="285586" h="217135">
                  <a:moveTo>
                    <a:pt x="0" y="0"/>
                  </a:moveTo>
                  <a:lnTo>
                    <a:pt x="0" y="217135"/>
                  </a:lnTo>
                  <a:lnTo>
                    <a:pt x="285586" y="217135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1488432" y="3199438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012007" y="3199438"/>
              <a:ext cx="0" cy="182851"/>
            </a:xfrm>
            <a:custGeom>
              <a:avLst/>
              <a:pathLst>
                <a:path w="0" h="182851">
                  <a:moveTo>
                    <a:pt x="0" y="18285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012007" y="3599425"/>
              <a:ext cx="0" cy="239992"/>
            </a:xfrm>
            <a:custGeom>
              <a:avLst/>
              <a:pathLst>
                <a:path w="0" h="239992">
                  <a:moveTo>
                    <a:pt x="0" y="0"/>
                  </a:moveTo>
                  <a:lnTo>
                    <a:pt x="0" y="239992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6"/>
            <p:cNvSpPr/>
            <p:nvPr/>
          </p:nvSpPr>
          <p:spPr>
            <a:xfrm>
              <a:off x="1869214" y="3382289"/>
              <a:ext cx="285586" cy="217135"/>
            </a:xfrm>
            <a:custGeom>
              <a:avLst/>
              <a:pathLst>
                <a:path w="285586" h="217135">
                  <a:moveTo>
                    <a:pt x="0" y="0"/>
                  </a:moveTo>
                  <a:lnTo>
                    <a:pt x="0" y="217135"/>
                  </a:lnTo>
                  <a:lnTo>
                    <a:pt x="285586" y="217135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1869214" y="3473715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392789" y="3108013"/>
              <a:ext cx="0" cy="194279"/>
            </a:xfrm>
            <a:custGeom>
              <a:avLst/>
              <a:pathLst>
                <a:path w="0" h="194279">
                  <a:moveTo>
                    <a:pt x="0" y="19427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392789" y="3473715"/>
              <a:ext cx="0" cy="137138"/>
            </a:xfrm>
            <a:custGeom>
              <a:avLst/>
              <a:pathLst>
                <a:path w="0" h="137138">
                  <a:moveTo>
                    <a:pt x="0" y="0"/>
                  </a:moveTo>
                  <a:lnTo>
                    <a:pt x="0" y="13713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2249996" y="3302292"/>
              <a:ext cx="285586" cy="171422"/>
            </a:xfrm>
            <a:custGeom>
              <a:avLst/>
              <a:pathLst>
                <a:path w="285586" h="171422">
                  <a:moveTo>
                    <a:pt x="0" y="0"/>
                  </a:moveTo>
                  <a:lnTo>
                    <a:pt x="0" y="171422"/>
                  </a:lnTo>
                  <a:lnTo>
                    <a:pt x="285586" y="171422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249996" y="3382289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1584325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658381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660721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612519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654038" y="307283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555693" y="293570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541796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557078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576150" y="339282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612292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556838" y="30271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624433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589391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663999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560798" y="288998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659141" y="2707137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1640555" y="293570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1671343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565211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638358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668421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547355" y="30271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621306" y="307283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655055" y="3209977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623252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563066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619966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547646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566290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564022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560811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575485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644921" y="284427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668577" y="279856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587694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539843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534774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527548" y="307283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588149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543899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575236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565538" y="366710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1609207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574739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651751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547007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615005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590083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624880" y="30271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671717" y="3209977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973444" y="3255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1999155" y="3255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1976005" y="330140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1941179" y="36671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1965248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2035906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1969134" y="320997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2015112" y="362139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1963747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1920830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1913627" y="380424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052758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018896" y="371281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1982102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1908211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1969556" y="330140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2052263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1969713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1987042" y="371281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042791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1909938" y="3255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1959284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1971769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1939703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046048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1913870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033470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044625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1909692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003334" y="352996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048422" y="362139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1938770" y="362139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1999027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046920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1954872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028750" y="316426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1978296" y="330140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034104" y="36671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1953191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019194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1999109" y="352996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052413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1919945" y="352996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052597" y="36671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037681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025727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1904276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1967212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1916634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1958121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399706" y="320997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2378593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2327039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2399177" y="339282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2303027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2327490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2296948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2345604" y="339282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2380853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2385114" y="307283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421996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2343040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332468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335414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2345315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2384715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229501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2292414" y="29814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2379826" y="352996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2392659" y="371281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2293043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2322671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2323374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2391706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2307322" y="320997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2353785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429182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333735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339263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242863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2327142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2406204" y="29814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417908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342556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2370154" y="352996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2417119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2330929" y="31642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2426991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2355389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2387046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2299899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2372660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2405425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2420260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383766" y="320997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230489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2411930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2367490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2329835" y="31642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36549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931213" y="227812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931213" y="204955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931213" y="182099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931213" y="159242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931213" y="136386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931213" y="239240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931213" y="216383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931213" y="193527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931213" y="170671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931213" y="147814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931213" y="124958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3159682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3540464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3921246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3159682" y="2209552"/>
              <a:ext cx="0" cy="45712"/>
            </a:xfrm>
            <a:custGeom>
              <a:avLst/>
              <a:pathLst>
                <a:path w="0" h="45712">
                  <a:moveTo>
                    <a:pt x="0" y="4571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159682" y="2300977"/>
              <a:ext cx="0" cy="45712"/>
            </a:xfrm>
            <a:custGeom>
              <a:avLst/>
              <a:pathLst>
                <a:path w="0" h="45712">
                  <a:moveTo>
                    <a:pt x="0" y="0"/>
                  </a:moveTo>
                  <a:lnTo>
                    <a:pt x="0" y="45712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g368"/>
            <p:cNvSpPr/>
            <p:nvPr/>
          </p:nvSpPr>
          <p:spPr>
            <a:xfrm>
              <a:off x="3016889" y="2255265"/>
              <a:ext cx="285586" cy="45712"/>
            </a:xfrm>
            <a:custGeom>
              <a:avLst/>
              <a:pathLst>
                <a:path w="285586" h="45712">
                  <a:moveTo>
                    <a:pt x="0" y="0"/>
                  </a:moveTo>
                  <a:lnTo>
                    <a:pt x="0" y="45712"/>
                  </a:lnTo>
                  <a:lnTo>
                    <a:pt x="285586" y="45712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3016889" y="230097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540464" y="1569573"/>
              <a:ext cx="0" cy="137138"/>
            </a:xfrm>
            <a:custGeom>
              <a:avLst/>
              <a:pathLst>
                <a:path w="0" h="137138">
                  <a:moveTo>
                    <a:pt x="0" y="13713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3540464" y="1843850"/>
              <a:ext cx="0" cy="91425"/>
            </a:xfrm>
            <a:custGeom>
              <a:avLst/>
              <a:pathLst>
                <a:path w="0" h="91425">
                  <a:moveTo>
                    <a:pt x="0" y="0"/>
                  </a:moveTo>
                  <a:lnTo>
                    <a:pt x="0" y="9142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g372"/>
            <p:cNvSpPr/>
            <p:nvPr/>
          </p:nvSpPr>
          <p:spPr>
            <a:xfrm>
              <a:off x="3397671" y="1706711"/>
              <a:ext cx="285586" cy="137138"/>
            </a:xfrm>
            <a:custGeom>
              <a:avLst/>
              <a:pathLst>
                <a:path w="285586" h="137138">
                  <a:moveTo>
                    <a:pt x="0" y="0"/>
                  </a:moveTo>
                  <a:lnTo>
                    <a:pt x="0" y="137138"/>
                  </a:lnTo>
                  <a:lnTo>
                    <a:pt x="285586" y="137138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3397671" y="179813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3921246" y="1249583"/>
              <a:ext cx="0" cy="91425"/>
            </a:xfrm>
            <a:custGeom>
              <a:avLst/>
              <a:pathLst>
                <a:path w="0" h="91425">
                  <a:moveTo>
                    <a:pt x="0" y="91425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3921246" y="1569573"/>
              <a:ext cx="0" cy="182851"/>
            </a:xfrm>
            <a:custGeom>
              <a:avLst/>
              <a:pathLst>
                <a:path w="0" h="182851">
                  <a:moveTo>
                    <a:pt x="0" y="0"/>
                  </a:moveTo>
                  <a:lnTo>
                    <a:pt x="0" y="182851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g376"/>
            <p:cNvSpPr/>
            <p:nvPr/>
          </p:nvSpPr>
          <p:spPr>
            <a:xfrm>
              <a:off x="3778453" y="1341009"/>
              <a:ext cx="285586" cy="228563"/>
            </a:xfrm>
            <a:custGeom>
              <a:avLst/>
              <a:pathLst>
                <a:path w="285586" h="228563">
                  <a:moveTo>
                    <a:pt x="0" y="0"/>
                  </a:moveTo>
                  <a:lnTo>
                    <a:pt x="0" y="228563"/>
                  </a:lnTo>
                  <a:lnTo>
                    <a:pt x="285586" y="228563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3778453" y="147814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pt378"/>
            <p:cNvSpPr/>
            <p:nvPr/>
          </p:nvSpPr>
          <p:spPr>
            <a:xfrm>
              <a:off x="309523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16957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188664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19336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103556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140742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179356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18579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17392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199143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12612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064051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186069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054154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06113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104670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094983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12987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172524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080969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08266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105215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07132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177223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14302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06525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192456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198559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19249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057058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06505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115880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176921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08829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08401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112819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06496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189030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17738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154221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14958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16567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19631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143917" y="208295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076849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150059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06887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08293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195014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16274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568616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3527430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3577991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358091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3488816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3465054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3484006" y="162582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3484379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352817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3487086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3519969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3535376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3572836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3542813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350184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3467924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3567545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3497661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3479751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3462993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3537209" y="153439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3497498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3518631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3547834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3552548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3456094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3562848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3459560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3570124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3490345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3500707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3462304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3463451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3579939" y="162582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3530993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3467910" y="162582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3503663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3460924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3541089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3544569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3439202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3479315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3562008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3516023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3478699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3570104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343790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347458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3523143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3536190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3849524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3874168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3887093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3854088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3897366" y="135154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3942852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3957232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3948931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3822272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3853529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3850054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3830435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3839354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3917591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3947586" y="126012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386225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3874877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3934613" y="135154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392083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3911972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3955863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3831118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3924601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3961458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3957917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3853043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3812903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3849614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3919659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3834368" y="162582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3890792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3876253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3850152" y="135154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3848306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3905051" y="17172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3861088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3874725" y="126012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3885875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3824077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3919701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3874178" y="126012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3942388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3843022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381859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3949171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387293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3927513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3811992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3852637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3913262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4353039" y="228574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4353039" y="198098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4353039" y="1676236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4353039" y="1371484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4353039" y="2133364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4353039" y="1828612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4353039" y="152386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4353039" y="121910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4581508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4962290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5343072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4581508" y="1889562"/>
              <a:ext cx="0" cy="182851"/>
            </a:xfrm>
            <a:custGeom>
              <a:avLst/>
              <a:pathLst>
                <a:path w="0" h="182851">
                  <a:moveTo>
                    <a:pt x="0" y="18285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4581508" y="2194314"/>
              <a:ext cx="0" cy="152375"/>
            </a:xfrm>
            <a:custGeom>
              <a:avLst/>
              <a:pathLst>
                <a:path w="0" h="152375">
                  <a:moveTo>
                    <a:pt x="0" y="0"/>
                  </a:moveTo>
                  <a:lnTo>
                    <a:pt x="0" y="15237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g541"/>
            <p:cNvSpPr/>
            <p:nvPr/>
          </p:nvSpPr>
          <p:spPr>
            <a:xfrm>
              <a:off x="4438715" y="2072413"/>
              <a:ext cx="285586" cy="121900"/>
            </a:xfrm>
            <a:custGeom>
              <a:avLst/>
              <a:pathLst>
                <a:path w="285586" h="121900">
                  <a:moveTo>
                    <a:pt x="0" y="0"/>
                  </a:moveTo>
                  <a:lnTo>
                    <a:pt x="0" y="121900"/>
                  </a:lnTo>
                  <a:lnTo>
                    <a:pt x="285586" y="121900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4438715" y="2133364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4962290" y="1523860"/>
              <a:ext cx="0" cy="213326"/>
            </a:xfrm>
            <a:custGeom>
              <a:avLst/>
              <a:pathLst>
                <a:path w="0" h="213326">
                  <a:moveTo>
                    <a:pt x="0" y="213326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4962290" y="1950513"/>
              <a:ext cx="0" cy="213326"/>
            </a:xfrm>
            <a:custGeom>
              <a:avLst/>
              <a:pathLst>
                <a:path w="0" h="213326">
                  <a:moveTo>
                    <a:pt x="0" y="0"/>
                  </a:moveTo>
                  <a:lnTo>
                    <a:pt x="0" y="213326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g545"/>
            <p:cNvSpPr/>
            <p:nvPr/>
          </p:nvSpPr>
          <p:spPr>
            <a:xfrm>
              <a:off x="4819497" y="1737186"/>
              <a:ext cx="285586" cy="213326"/>
            </a:xfrm>
            <a:custGeom>
              <a:avLst/>
              <a:pathLst>
                <a:path w="285586" h="213326">
                  <a:moveTo>
                    <a:pt x="0" y="0"/>
                  </a:moveTo>
                  <a:lnTo>
                    <a:pt x="0" y="213326"/>
                  </a:lnTo>
                  <a:lnTo>
                    <a:pt x="285586" y="213326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4819497" y="185908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5343072" y="1249583"/>
              <a:ext cx="0" cy="304751"/>
            </a:xfrm>
            <a:custGeom>
              <a:avLst/>
              <a:pathLst>
                <a:path w="0" h="304751">
                  <a:moveTo>
                    <a:pt x="0" y="30475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5343072" y="1760043"/>
              <a:ext cx="0" cy="190469"/>
            </a:xfrm>
            <a:custGeom>
              <a:avLst/>
              <a:pathLst>
                <a:path w="0" h="190469">
                  <a:moveTo>
                    <a:pt x="0" y="0"/>
                  </a:moveTo>
                  <a:lnTo>
                    <a:pt x="0" y="190469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g549"/>
            <p:cNvSpPr/>
            <p:nvPr/>
          </p:nvSpPr>
          <p:spPr>
            <a:xfrm>
              <a:off x="5200279" y="1554335"/>
              <a:ext cx="285586" cy="205707"/>
            </a:xfrm>
            <a:custGeom>
              <a:avLst/>
              <a:pathLst>
                <a:path w="285586" h="205707">
                  <a:moveTo>
                    <a:pt x="0" y="0"/>
                  </a:moveTo>
                  <a:lnTo>
                    <a:pt x="0" y="205707"/>
                  </a:lnTo>
                  <a:lnTo>
                    <a:pt x="285586" y="205707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5200279" y="1676236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pt551"/>
            <p:cNvSpPr/>
            <p:nvPr/>
          </p:nvSpPr>
          <p:spPr>
            <a:xfrm>
              <a:off x="4514776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2"/>
            <p:cNvSpPr/>
            <p:nvPr/>
          </p:nvSpPr>
          <p:spPr>
            <a:xfrm>
              <a:off x="4583130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3"/>
            <p:cNvSpPr/>
            <p:nvPr/>
          </p:nvSpPr>
          <p:spPr>
            <a:xfrm>
              <a:off x="4495438" y="21896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4"/>
            <p:cNvSpPr/>
            <p:nvPr/>
          </p:nvSpPr>
          <p:spPr>
            <a:xfrm>
              <a:off x="456138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5"/>
            <p:cNvSpPr/>
            <p:nvPr/>
          </p:nvSpPr>
          <p:spPr>
            <a:xfrm>
              <a:off x="4578958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6"/>
            <p:cNvSpPr/>
            <p:nvPr/>
          </p:nvSpPr>
          <p:spPr>
            <a:xfrm>
              <a:off x="4479633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7"/>
            <p:cNvSpPr/>
            <p:nvPr/>
          </p:nvSpPr>
          <p:spPr>
            <a:xfrm>
              <a:off x="4565006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4538275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4520340" y="22810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4530427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4535639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4547499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4615551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4540081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4570300" y="18543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4514287" y="188486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4572568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4581388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4614372" y="188486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4520022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4574987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4557787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4472435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4490732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4603595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4556000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4569951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4510432" y="203724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4597367" y="203724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4476223" y="21896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4567656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4487372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4600690" y="203724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4511997" y="194581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4581965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4620257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4511951" y="194581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4603028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4500752" y="22810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4508098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4512882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4508176" y="225056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4580463" y="22810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4603987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4584456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4545007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4572597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4558680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4472270" y="20067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4490777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4905160" y="148868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4879345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4892451" y="151916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4955550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4976504" y="164106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4926285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4868351" y="17020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967904" y="212866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4883762" y="161058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860723" y="203724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947103" y="20981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4984975" y="18239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897921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86515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866949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5000690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917381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938461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5000940" y="173248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4887353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4949238" y="18239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923741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972983" y="17020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486765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4941872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4981451" y="161058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866566" y="15496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4909376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872967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944010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871497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939573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897241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917451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930550" y="19762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869881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4905753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4993941" y="17020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995349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4876788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916325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4984635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4852927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991299" y="20981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4969182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860766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921354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928472" y="173248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4877043" y="206771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903259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5359025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5330496" y="185438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5321962" y="145821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5243929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5323409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5376304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5364410" y="21286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372618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275090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242567" y="142773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277822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238149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5340838" y="15496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5234395" y="188486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355217" y="185438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5349133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335877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359282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5314689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5292027" y="179343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5248451" y="15191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5351633" y="191533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352078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320439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340892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372052" y="142773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300429" y="173248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289924" y="176296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5330055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287623" y="142773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308050" y="13667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5300057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5296884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5276184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5358397" y="176296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5362816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349143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5331189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267359" y="179343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358994" y="15191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361685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256139" y="15191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5273413" y="185438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243525" y="15496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277935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5315229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294406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5359792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5340828" y="173248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5326309" y="18239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1402756" y="2471135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tx702"/>
            <p:cNvSpPr/>
            <p:nvPr/>
          </p:nvSpPr>
          <p:spPr>
            <a:xfrm>
              <a:off x="1675581" y="2511873"/>
              <a:ext cx="672851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704" name="rc703"/>
            <p:cNvSpPr/>
            <p:nvPr/>
          </p:nvSpPr>
          <p:spPr>
            <a:xfrm>
              <a:off x="1402756" y="978407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tx704"/>
            <p:cNvSpPr/>
            <p:nvPr/>
          </p:nvSpPr>
          <p:spPr>
            <a:xfrm>
              <a:off x="1660765" y="1019146"/>
              <a:ext cx="702483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706" name="rc705"/>
            <p:cNvSpPr/>
            <p:nvPr/>
          </p:nvSpPr>
          <p:spPr>
            <a:xfrm>
              <a:off x="2931213" y="978407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tx706"/>
            <p:cNvSpPr/>
            <p:nvPr/>
          </p:nvSpPr>
          <p:spPr>
            <a:xfrm>
              <a:off x="3219372" y="1040811"/>
              <a:ext cx="642183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708" name="rc707"/>
            <p:cNvSpPr/>
            <p:nvPr/>
          </p:nvSpPr>
          <p:spPr>
            <a:xfrm>
              <a:off x="4353039" y="978407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tx708"/>
            <p:cNvSpPr/>
            <p:nvPr/>
          </p:nvSpPr>
          <p:spPr>
            <a:xfrm>
              <a:off x="4595714" y="1019146"/>
              <a:ext cx="733152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710" name="pl709"/>
            <p:cNvSpPr/>
            <p:nvPr/>
          </p:nvSpPr>
          <p:spPr>
            <a:xfrm>
              <a:off x="1402756" y="389427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tx710"/>
            <p:cNvSpPr/>
            <p:nvPr/>
          </p:nvSpPr>
          <p:spPr>
            <a:xfrm rot="-2700000">
              <a:off x="1348222" y="4075545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12" name="tx711"/>
            <p:cNvSpPr/>
            <p:nvPr/>
          </p:nvSpPr>
          <p:spPr>
            <a:xfrm rot="-2700000">
              <a:off x="1573577" y="413348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13" name="tx712"/>
            <p:cNvSpPr/>
            <p:nvPr/>
          </p:nvSpPr>
          <p:spPr>
            <a:xfrm rot="-2700000">
              <a:off x="2005062" y="4090820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14" name="pl713"/>
            <p:cNvSpPr/>
            <p:nvPr/>
          </p:nvSpPr>
          <p:spPr>
            <a:xfrm>
              <a:off x="2931213" y="2401546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tx714"/>
            <p:cNvSpPr/>
            <p:nvPr/>
          </p:nvSpPr>
          <p:spPr>
            <a:xfrm rot="-2700000">
              <a:off x="2876679" y="258281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16" name="tx715"/>
            <p:cNvSpPr/>
            <p:nvPr/>
          </p:nvSpPr>
          <p:spPr>
            <a:xfrm rot="-2700000">
              <a:off x="3102033" y="2640759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17" name="tx716"/>
            <p:cNvSpPr/>
            <p:nvPr/>
          </p:nvSpPr>
          <p:spPr>
            <a:xfrm rot="-2700000">
              <a:off x="3533519" y="2598093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18" name="pl717"/>
            <p:cNvSpPr/>
            <p:nvPr/>
          </p:nvSpPr>
          <p:spPr>
            <a:xfrm>
              <a:off x="4353039" y="2401546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tx718"/>
            <p:cNvSpPr/>
            <p:nvPr/>
          </p:nvSpPr>
          <p:spPr>
            <a:xfrm rot="-2700000">
              <a:off x="4298505" y="258281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20" name="tx719"/>
            <p:cNvSpPr/>
            <p:nvPr/>
          </p:nvSpPr>
          <p:spPr>
            <a:xfrm rot="-2700000">
              <a:off x="4523860" y="2640759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21" name="tx720"/>
            <p:cNvSpPr/>
            <p:nvPr/>
          </p:nvSpPr>
          <p:spPr>
            <a:xfrm rot="-2700000">
              <a:off x="4955345" y="2598093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22" name="pl721"/>
            <p:cNvSpPr/>
            <p:nvPr/>
          </p:nvSpPr>
          <p:spPr>
            <a:xfrm>
              <a:off x="4353039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tx722"/>
            <p:cNvSpPr/>
            <p:nvPr/>
          </p:nvSpPr>
          <p:spPr>
            <a:xfrm>
              <a:off x="4219304" y="2091045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24" name="tx723"/>
            <p:cNvSpPr/>
            <p:nvPr/>
          </p:nvSpPr>
          <p:spPr>
            <a:xfrm>
              <a:off x="4219304" y="178481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25" name="tx724"/>
            <p:cNvSpPr/>
            <p:nvPr/>
          </p:nvSpPr>
          <p:spPr>
            <a:xfrm>
              <a:off x="4219304" y="1483123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726" name="tx725"/>
            <p:cNvSpPr/>
            <p:nvPr/>
          </p:nvSpPr>
          <p:spPr>
            <a:xfrm>
              <a:off x="4219304" y="1175315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27" name="pl726"/>
            <p:cNvSpPr/>
            <p:nvPr/>
          </p:nvSpPr>
          <p:spPr>
            <a:xfrm>
              <a:off x="2931213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7"/>
            <p:cNvSpPr/>
            <p:nvPr/>
          </p:nvSpPr>
          <p:spPr>
            <a:xfrm>
              <a:off x="2690847" y="234861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29" name="tx728"/>
            <p:cNvSpPr/>
            <p:nvPr/>
          </p:nvSpPr>
          <p:spPr>
            <a:xfrm>
              <a:off x="2690847" y="212004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730" name="tx729"/>
            <p:cNvSpPr/>
            <p:nvPr/>
          </p:nvSpPr>
          <p:spPr>
            <a:xfrm>
              <a:off x="2690847" y="1891482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731" name="tx730"/>
            <p:cNvSpPr/>
            <p:nvPr/>
          </p:nvSpPr>
          <p:spPr>
            <a:xfrm>
              <a:off x="2690847" y="1664392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1.5</a:t>
              </a:r>
            </a:p>
          </p:txBody>
        </p:sp>
        <p:sp>
          <p:nvSpPr>
            <p:cNvPr id="732" name="tx731"/>
            <p:cNvSpPr/>
            <p:nvPr/>
          </p:nvSpPr>
          <p:spPr>
            <a:xfrm>
              <a:off x="2690847" y="143435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733" name="tx732"/>
            <p:cNvSpPr/>
            <p:nvPr/>
          </p:nvSpPr>
          <p:spPr>
            <a:xfrm>
              <a:off x="2690847" y="120579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734" name="pl733"/>
            <p:cNvSpPr/>
            <p:nvPr/>
          </p:nvSpPr>
          <p:spPr>
            <a:xfrm>
              <a:off x="1402756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tx734"/>
            <p:cNvSpPr/>
            <p:nvPr/>
          </p:nvSpPr>
          <p:spPr>
            <a:xfrm>
              <a:off x="1269021" y="2118530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36" name="tx735"/>
            <p:cNvSpPr/>
            <p:nvPr/>
          </p:nvSpPr>
          <p:spPr>
            <a:xfrm>
              <a:off x="1269021" y="1748102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1269021" y="1373146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38" name="pl737"/>
            <p:cNvSpPr/>
            <p:nvPr/>
          </p:nvSpPr>
          <p:spPr>
            <a:xfrm>
              <a:off x="1402756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tx738"/>
            <p:cNvSpPr/>
            <p:nvPr/>
          </p:nvSpPr>
          <p:spPr>
            <a:xfrm>
              <a:off x="1162391" y="379562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740" name="tx739"/>
            <p:cNvSpPr/>
            <p:nvPr/>
          </p:nvSpPr>
          <p:spPr>
            <a:xfrm>
              <a:off x="1162391" y="356706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741" name="tx740"/>
            <p:cNvSpPr/>
            <p:nvPr/>
          </p:nvSpPr>
          <p:spPr>
            <a:xfrm>
              <a:off x="1162391" y="333849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3.0</a:t>
              </a:r>
            </a:p>
          </p:txBody>
        </p:sp>
        <p:sp>
          <p:nvSpPr>
            <p:cNvPr id="742" name="tx741"/>
            <p:cNvSpPr/>
            <p:nvPr/>
          </p:nvSpPr>
          <p:spPr>
            <a:xfrm>
              <a:off x="1162391" y="310993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3.5</a:t>
              </a:r>
            </a:p>
          </p:txBody>
        </p:sp>
        <p:sp>
          <p:nvSpPr>
            <p:cNvPr id="743" name="tx742"/>
            <p:cNvSpPr/>
            <p:nvPr/>
          </p:nvSpPr>
          <p:spPr>
            <a:xfrm>
              <a:off x="1162391" y="2881369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4.0</a:t>
              </a:r>
            </a:p>
          </p:txBody>
        </p:sp>
        <p:sp>
          <p:nvSpPr>
            <p:cNvPr id="744" name="tx743"/>
            <p:cNvSpPr/>
            <p:nvPr/>
          </p:nvSpPr>
          <p:spPr>
            <a:xfrm>
              <a:off x="1162391" y="2654278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4.5</a:t>
              </a:r>
            </a:p>
          </p:txBody>
        </p:sp>
        <p:sp>
          <p:nvSpPr>
            <p:cNvPr id="745" name="tx744"/>
            <p:cNvSpPr/>
            <p:nvPr/>
          </p:nvSpPr>
          <p:spPr>
            <a:xfrm rot="-5400000">
              <a:off x="847241" y="2490442"/>
              <a:ext cx="394475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Value</a:t>
              </a:r>
            </a:p>
          </p:txBody>
        </p:sp>
        <p:sp>
          <p:nvSpPr>
            <p:cNvPr id="746" name="tx745"/>
            <p:cNvSpPr/>
            <p:nvPr/>
          </p:nvSpPr>
          <p:spPr>
            <a:xfrm>
              <a:off x="5780308" y="2096245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747" name="pl746"/>
            <p:cNvSpPr/>
            <p:nvPr/>
          </p:nvSpPr>
          <p:spPr>
            <a:xfrm>
              <a:off x="5890036" y="248015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5890036" y="233750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5807740" y="2370425"/>
              <a:ext cx="164591" cy="10972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5807740" y="242528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pt750"/>
            <p:cNvSpPr/>
            <p:nvPr/>
          </p:nvSpPr>
          <p:spPr>
            <a:xfrm>
              <a:off x="5854863" y="23901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5890036" y="269960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5890036" y="255696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5807740" y="2589881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5807740" y="2644745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pt755"/>
            <p:cNvSpPr/>
            <p:nvPr/>
          </p:nvSpPr>
          <p:spPr>
            <a:xfrm>
              <a:off x="5854863" y="260957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5890036" y="2919065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890036" y="277641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5807740" y="2809337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5807740" y="2864201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pt760"/>
            <p:cNvSpPr/>
            <p:nvPr/>
          </p:nvSpPr>
          <p:spPr>
            <a:xfrm>
              <a:off x="5854863" y="282902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6069353" y="238597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6069353" y="2598988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6069353" y="2796779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442430" y="3321259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42430" y="2679602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42430" y="2037945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42430" y="1396288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42430" y="3000431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42430" y="2358774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42430" y="1717117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42430" y="1075460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89206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43383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678461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89206" y="2487105"/>
              <a:ext cx="0" cy="384994"/>
            </a:xfrm>
            <a:custGeom>
              <a:avLst/>
              <a:pathLst>
                <a:path w="0" h="384994">
                  <a:moveTo>
                    <a:pt x="0" y="384994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189206" y="3128762"/>
              <a:ext cx="0" cy="320828"/>
            </a:xfrm>
            <a:custGeom>
              <a:avLst/>
              <a:pathLst>
                <a:path w="0" h="320828">
                  <a:moveTo>
                    <a:pt x="0" y="0"/>
                  </a:moveTo>
                  <a:lnTo>
                    <a:pt x="0" y="32082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722471" y="2872099"/>
              <a:ext cx="933470" cy="256662"/>
            </a:xfrm>
            <a:custGeom>
              <a:avLst/>
              <a:pathLst>
                <a:path w="933470" h="256662">
                  <a:moveTo>
                    <a:pt x="0" y="0"/>
                  </a:moveTo>
                  <a:lnTo>
                    <a:pt x="0" y="256662"/>
                  </a:lnTo>
                  <a:lnTo>
                    <a:pt x="933470" y="256662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722471" y="3000431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433833" y="1717117"/>
              <a:ext cx="0" cy="449159"/>
            </a:xfrm>
            <a:custGeom>
              <a:avLst/>
              <a:pathLst>
                <a:path w="0" h="449159">
                  <a:moveTo>
                    <a:pt x="0" y="44915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433833" y="2615436"/>
              <a:ext cx="0" cy="449159"/>
            </a:xfrm>
            <a:custGeom>
              <a:avLst/>
              <a:pathLst>
                <a:path w="0" h="449159">
                  <a:moveTo>
                    <a:pt x="0" y="0"/>
                  </a:moveTo>
                  <a:lnTo>
                    <a:pt x="0" y="449159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967098" y="2166277"/>
              <a:ext cx="933470" cy="449159"/>
            </a:xfrm>
            <a:custGeom>
              <a:avLst/>
              <a:pathLst>
                <a:path w="933470" h="449159">
                  <a:moveTo>
                    <a:pt x="0" y="0"/>
                  </a:moveTo>
                  <a:lnTo>
                    <a:pt x="0" y="449159"/>
                  </a:lnTo>
                  <a:lnTo>
                    <a:pt x="933470" y="449159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67098" y="2422939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678461" y="1139626"/>
              <a:ext cx="0" cy="641656"/>
            </a:xfrm>
            <a:custGeom>
              <a:avLst/>
              <a:pathLst>
                <a:path w="0" h="641656">
                  <a:moveTo>
                    <a:pt x="0" y="641656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678461" y="2214401"/>
              <a:ext cx="0" cy="401035"/>
            </a:xfrm>
            <a:custGeom>
              <a:avLst/>
              <a:pathLst>
                <a:path w="0" h="401035">
                  <a:moveTo>
                    <a:pt x="0" y="0"/>
                  </a:moveTo>
                  <a:lnTo>
                    <a:pt x="0" y="40103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4211726" y="1781283"/>
              <a:ext cx="933470" cy="433118"/>
            </a:xfrm>
            <a:custGeom>
              <a:avLst/>
              <a:pathLst>
                <a:path w="933470" h="433118">
                  <a:moveTo>
                    <a:pt x="0" y="0"/>
                  </a:moveTo>
                  <a:lnTo>
                    <a:pt x="0" y="433118"/>
                  </a:lnTo>
                  <a:lnTo>
                    <a:pt x="933470" y="433118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211726" y="2037945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235019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352373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949958" y="314834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348903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205557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370161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00022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144213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329216" y="334083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393507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303055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220874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984592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218992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922903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70689" y="250668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256371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041583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16559" y="250668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72074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283713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31334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326337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135492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190150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341945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934398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3493" y="282751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042645" y="282751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64061" y="314834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086955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094630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221524" y="282751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63153" y="263501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356850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152242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960649" y="263501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017012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312619" y="334083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922007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340510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58099" y="327667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960950" y="334083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328074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154286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239439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56522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915521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345731" y="276334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295513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479003" y="167253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362279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624320" y="173669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525147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335398" y="199335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31967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28521" y="21216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453580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54480" y="192919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22227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189123" y="295584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348323" y="237835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325383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376884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580149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286892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567136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430432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224985" y="218585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265562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169451" y="237835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593259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191832" y="21216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26788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479559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08763" y="192919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582564" y="180086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66308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604156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79928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338857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356289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468756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618786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274660" y="26991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461183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09453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391392" y="21216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533900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208979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460478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166112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158644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486873" y="295584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5680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348889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345164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154686" y="218585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02388" y="289167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347512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653558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615741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479747" y="160836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678700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850233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692700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587304" y="302000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57810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684954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592612" y="15441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487424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563825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565753" y="180086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580846" y="25066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37655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49333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867642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399541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695366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473612" y="231418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592476" y="173669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721056" y="257084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539623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443927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786567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92726" y="15441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711794" y="218585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871896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834846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553963" y="15441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510467" y="141586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753954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568797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745528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04001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409195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640105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569826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679772" y="231418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694424" y="173669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817544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738901" y="173669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790917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877038" y="180086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514313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393855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768455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834704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571679" y="218585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661701" y="237835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442430" y="3565089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8"/>
            <p:cNvSpPr/>
            <p:nvPr/>
          </p:nvSpPr>
          <p:spPr>
            <a:xfrm rot="-2700000">
              <a:off x="1906203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80" name="tx179"/>
            <p:cNvSpPr/>
            <p:nvPr/>
          </p:nvSpPr>
          <p:spPr>
            <a:xfrm rot="-2700000">
              <a:off x="2995403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1" name="tx180"/>
            <p:cNvSpPr/>
            <p:nvPr/>
          </p:nvSpPr>
          <p:spPr>
            <a:xfrm rot="-2700000">
              <a:off x="4290734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2" name="pl181"/>
            <p:cNvSpPr/>
            <p:nvPr/>
          </p:nvSpPr>
          <p:spPr>
            <a:xfrm>
              <a:off x="144243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tx182"/>
            <p:cNvSpPr/>
            <p:nvPr/>
          </p:nvSpPr>
          <p:spPr>
            <a:xfrm>
              <a:off x="1308695" y="2958111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308695" y="2314981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1308695" y="1676380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308695" y="1031667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87" name="tx186"/>
            <p:cNvSpPr/>
            <p:nvPr/>
          </p:nvSpPr>
          <p:spPr>
            <a:xfrm rot="-5400000">
              <a:off x="719022" y="2227009"/>
              <a:ext cx="916440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89" name="pl188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tx203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549060" y="320896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49060" y="2727726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49060" y="2246484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49060" y="1765241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49060" y="128399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49060" y="3449590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49060" y="2968348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49060" y="2487105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49060" y="2005862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49060" y="1524620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49060" y="1043377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7584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7149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698454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75843" y="1332123"/>
              <a:ext cx="0" cy="505304"/>
            </a:xfrm>
            <a:custGeom>
              <a:avLst/>
              <a:pathLst>
                <a:path w="0" h="505304">
                  <a:moveTo>
                    <a:pt x="0" y="505304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275843" y="2294608"/>
              <a:ext cx="0" cy="288745"/>
            </a:xfrm>
            <a:custGeom>
              <a:avLst/>
              <a:pathLst>
                <a:path w="0" h="288745">
                  <a:moveTo>
                    <a:pt x="0" y="0"/>
                  </a:moveTo>
                  <a:lnTo>
                    <a:pt x="0" y="28874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21604" y="1837428"/>
              <a:ext cx="908478" cy="457180"/>
            </a:xfrm>
            <a:custGeom>
              <a:avLst/>
              <a:pathLst>
                <a:path w="908478" h="457180">
                  <a:moveTo>
                    <a:pt x="0" y="0"/>
                  </a:moveTo>
                  <a:lnTo>
                    <a:pt x="0" y="457180"/>
                  </a:lnTo>
                  <a:lnTo>
                    <a:pt x="908478" y="457180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21604" y="2102111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487149" y="2102111"/>
              <a:ext cx="0" cy="384994"/>
            </a:xfrm>
            <a:custGeom>
              <a:avLst/>
              <a:pathLst>
                <a:path w="0" h="384994">
                  <a:moveTo>
                    <a:pt x="0" y="384994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487149" y="2944286"/>
              <a:ext cx="0" cy="505304"/>
            </a:xfrm>
            <a:custGeom>
              <a:avLst/>
              <a:pathLst>
                <a:path w="0" h="505304">
                  <a:moveTo>
                    <a:pt x="0" y="0"/>
                  </a:moveTo>
                  <a:lnTo>
                    <a:pt x="0" y="505304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3032909" y="2487105"/>
              <a:ext cx="908478" cy="457180"/>
            </a:xfrm>
            <a:custGeom>
              <a:avLst/>
              <a:pathLst>
                <a:path w="908478" h="457180">
                  <a:moveTo>
                    <a:pt x="0" y="0"/>
                  </a:moveTo>
                  <a:lnTo>
                    <a:pt x="0" y="457180"/>
                  </a:lnTo>
                  <a:lnTo>
                    <a:pt x="908478" y="457180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032909" y="2679602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698454" y="1909614"/>
              <a:ext cx="0" cy="409056"/>
            </a:xfrm>
            <a:custGeom>
              <a:avLst/>
              <a:pathLst>
                <a:path w="0" h="409056">
                  <a:moveTo>
                    <a:pt x="0" y="409056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98454" y="2679602"/>
              <a:ext cx="0" cy="288745"/>
            </a:xfrm>
            <a:custGeom>
              <a:avLst/>
              <a:pathLst>
                <a:path w="0" h="288745">
                  <a:moveTo>
                    <a:pt x="0" y="0"/>
                  </a:moveTo>
                  <a:lnTo>
                    <a:pt x="0" y="28874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4244214" y="2318670"/>
              <a:ext cx="908478" cy="360931"/>
            </a:xfrm>
            <a:custGeom>
              <a:avLst/>
              <a:pathLst>
                <a:path w="908478" h="360931">
                  <a:moveTo>
                    <a:pt x="0" y="0"/>
                  </a:moveTo>
                  <a:lnTo>
                    <a:pt x="0" y="360931"/>
                  </a:lnTo>
                  <a:lnTo>
                    <a:pt x="908478" y="360931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44214" y="2487105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220964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436716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453286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114285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219128" y="186502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178210" y="15762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099438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088620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138205" y="253876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993707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413562" y="17687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373768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322003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142698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418222" y="148003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472162" y="109503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273700" y="15762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28502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283439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66004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76438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74402" y="17687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330035" y="186502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0865" y="215377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95042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98245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41685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057946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288747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406775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53252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341336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334983" y="138378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436885" y="128753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307092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287692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138196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226487" y="186502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344966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126141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113242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028130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251878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31255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268963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272104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048820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183411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436366" y="17687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267597" y="215377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36617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4866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605789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463123" y="311625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656138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74573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329621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261724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476145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252844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249500" y="340500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615267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333037" y="321250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56897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45256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241255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355926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423935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346984" y="321250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405790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456198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258100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77285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22574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989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629240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50536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269704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533653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408505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231512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400694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595946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44385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629199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498929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682794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379422" y="311625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422497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598660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679827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541620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241584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55113" y="311625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00923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97120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660334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308547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464202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70256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664312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816105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680469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803941" y="25387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582268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745528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844240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859667" y="25387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552256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473281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59331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686915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884045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889188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80375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11406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572316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786669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881057" y="282751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758446" y="321250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686993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39222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47751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549790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429794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861448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649057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689560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845926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423257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751773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75341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663170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531115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864878" y="282751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46102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542995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661415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693648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889379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779418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741516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446772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504498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537633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588136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591458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559525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526861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794131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549060" y="356508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 rot="-2700000">
              <a:off x="1992840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83" name="tx182"/>
            <p:cNvSpPr/>
            <p:nvPr/>
          </p:nvSpPr>
          <p:spPr>
            <a:xfrm rot="-2700000">
              <a:off x="3048718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4" name="tx183"/>
            <p:cNvSpPr/>
            <p:nvPr/>
          </p:nvSpPr>
          <p:spPr>
            <a:xfrm rot="-2700000">
              <a:off x="4310727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5" name="pl184"/>
            <p:cNvSpPr/>
            <p:nvPr/>
          </p:nvSpPr>
          <p:spPr>
            <a:xfrm>
              <a:off x="154906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5"/>
            <p:cNvSpPr/>
            <p:nvPr/>
          </p:nvSpPr>
          <p:spPr>
            <a:xfrm>
              <a:off x="1308695" y="3405798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1308695" y="292455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308695" y="2443312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1308695" y="196207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3.5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1308695" y="148082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1308695" y="1001058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4.5</a:t>
              </a:r>
            </a:p>
          </p:txBody>
        </p:sp>
        <p:sp>
          <p:nvSpPr>
            <p:cNvPr id="192" name="tx191"/>
            <p:cNvSpPr/>
            <p:nvPr/>
          </p:nvSpPr>
          <p:spPr>
            <a:xfrm rot="-5400000">
              <a:off x="756710" y="2227009"/>
              <a:ext cx="84106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94" name="pl193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442430" y="3449590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42430" y="2666551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42430" y="1883513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42430" y="1100474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42430" y="3058071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42430" y="2275032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42430" y="1491993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189206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43383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678461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189206" y="3175527"/>
              <a:ext cx="0" cy="48939"/>
            </a:xfrm>
            <a:custGeom>
              <a:avLst/>
              <a:pathLst>
                <a:path w="0" h="48939">
                  <a:moveTo>
                    <a:pt x="0" y="4893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89206" y="3292983"/>
              <a:ext cx="0" cy="78303"/>
            </a:xfrm>
            <a:custGeom>
              <a:avLst/>
              <a:pathLst>
                <a:path w="0" h="78303">
                  <a:moveTo>
                    <a:pt x="0" y="0"/>
                  </a:moveTo>
                  <a:lnTo>
                    <a:pt x="0" y="78303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1722471" y="3224467"/>
              <a:ext cx="933470" cy="68515"/>
            </a:xfrm>
            <a:custGeom>
              <a:avLst/>
              <a:pathLst>
                <a:path w="933470" h="68515">
                  <a:moveTo>
                    <a:pt x="0" y="0"/>
                  </a:moveTo>
                  <a:lnTo>
                    <a:pt x="0" y="68515"/>
                  </a:lnTo>
                  <a:lnTo>
                    <a:pt x="933470" y="68515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722471" y="3253831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433833" y="1844361"/>
              <a:ext cx="0" cy="195759"/>
            </a:xfrm>
            <a:custGeom>
              <a:avLst/>
              <a:pathLst>
                <a:path w="0" h="195759">
                  <a:moveTo>
                    <a:pt x="0" y="19575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433833" y="2275032"/>
              <a:ext cx="0" cy="274063"/>
            </a:xfrm>
            <a:custGeom>
              <a:avLst/>
              <a:pathLst>
                <a:path w="0" h="274063">
                  <a:moveTo>
                    <a:pt x="0" y="0"/>
                  </a:moveTo>
                  <a:lnTo>
                    <a:pt x="0" y="274063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2967098" y="2040120"/>
              <a:ext cx="933470" cy="234911"/>
            </a:xfrm>
            <a:custGeom>
              <a:avLst/>
              <a:pathLst>
                <a:path w="933470" h="234911">
                  <a:moveTo>
                    <a:pt x="0" y="0"/>
                  </a:moveTo>
                  <a:lnTo>
                    <a:pt x="0" y="234911"/>
                  </a:lnTo>
                  <a:lnTo>
                    <a:pt x="933470" y="234911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967098" y="2138000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678461" y="1139626"/>
              <a:ext cx="0" cy="401307"/>
            </a:xfrm>
            <a:custGeom>
              <a:avLst/>
              <a:pathLst>
                <a:path w="0" h="401307">
                  <a:moveTo>
                    <a:pt x="0" y="401307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678461" y="1844361"/>
              <a:ext cx="0" cy="234911"/>
            </a:xfrm>
            <a:custGeom>
              <a:avLst/>
              <a:pathLst>
                <a:path w="0" h="234911">
                  <a:moveTo>
                    <a:pt x="0" y="0"/>
                  </a:moveTo>
                  <a:lnTo>
                    <a:pt x="0" y="234911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4211726" y="1540933"/>
              <a:ext cx="933470" cy="303427"/>
            </a:xfrm>
            <a:custGeom>
              <a:avLst/>
              <a:pathLst>
                <a:path w="933470" h="303427">
                  <a:moveTo>
                    <a:pt x="0" y="0"/>
                  </a:moveTo>
                  <a:lnTo>
                    <a:pt x="0" y="303427"/>
                  </a:lnTo>
                  <a:lnTo>
                    <a:pt x="933470" y="303427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11726" y="1668177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2042738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151678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269544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061382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975879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162956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908976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60389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983928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131454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125984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991449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231683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150236" y="336585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73605" y="332669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372179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41508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961661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927982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17824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15563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91423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314024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359957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262600" y="305263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211691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64905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05079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968750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081242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912033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47545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19025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998364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150553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999042" y="332669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964612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278567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919915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335657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002259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81954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209761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111055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289036" y="305263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965336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363674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41119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062891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922601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200977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566163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345314" y="187807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236405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577078" y="199553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248610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37401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68504" y="250450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530737" y="199553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620450" y="226959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536006" y="242620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526584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426766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479173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261411" y="238705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271790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588001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436349" y="219129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186635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598089" y="226959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522928" y="191722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509045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360800" y="187807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234202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167929" y="21129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333213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150490" y="191722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454600" y="183892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56488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610027" y="242620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42530" y="23087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411461" y="234790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224275" y="226959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586216" y="179977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617960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253146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239933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614570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596253" y="219129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541586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154017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166731" y="199553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536165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418942" y="250450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511097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7777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458177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196629" y="21129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9480" y="262196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176681" y="219129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781751" y="144740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417111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827537" y="14865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572696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496868" y="152571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689186" y="121249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83454" y="203468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511677" y="132995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466924" y="152571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562371" y="140825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796043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485164" y="17214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410382" y="16431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505510" y="183892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594305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395261" y="17214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866973" y="16431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24039" y="117334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800167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490949" y="183892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448680" y="156486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398915" y="187807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719498" y="117334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647005" y="187807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510673" y="156486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36862" y="144740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22452" y="191722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772549" y="187807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763538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843518" y="152571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483864" y="140825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399833" y="12907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775298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405172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528919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640257" y="140825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585935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413341" y="16431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560505" y="191722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83129" y="16823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439161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526069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55935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545796" y="14865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800670" y="156486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808589" y="17606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878524" y="183892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784791" y="17606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782362" y="16823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754354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442430" y="3565089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 rot="-2700000">
              <a:off x="1906203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79" name="tx178"/>
            <p:cNvSpPr/>
            <p:nvPr/>
          </p:nvSpPr>
          <p:spPr>
            <a:xfrm rot="-2700000">
              <a:off x="2995403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0" name="tx179"/>
            <p:cNvSpPr/>
            <p:nvPr/>
          </p:nvSpPr>
          <p:spPr>
            <a:xfrm rot="-2700000">
              <a:off x="4290734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1" name="pl180"/>
            <p:cNvSpPr/>
            <p:nvPr/>
          </p:nvSpPr>
          <p:spPr>
            <a:xfrm>
              <a:off x="144243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308695" y="3015861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308695" y="22342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308695" y="1448201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85" name="tx184"/>
            <p:cNvSpPr/>
            <p:nvPr/>
          </p:nvSpPr>
          <p:spPr>
            <a:xfrm rot="-5400000">
              <a:off x="738190" y="2227009"/>
              <a:ext cx="87810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87" name="pl186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549060" y="3305218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49060" y="2823975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49060" y="2342732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49060" y="1861490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49060" y="1380247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49060" y="354583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49060" y="3064596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49060" y="2583354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49060" y="2102111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49060" y="1620868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49060" y="1139626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7584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7149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698454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75843" y="3160845"/>
              <a:ext cx="0" cy="96248"/>
            </a:xfrm>
            <a:custGeom>
              <a:avLst/>
              <a:pathLst>
                <a:path w="0" h="96248">
                  <a:moveTo>
                    <a:pt x="0" y="9624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275843" y="3353342"/>
              <a:ext cx="0" cy="96248"/>
            </a:xfrm>
            <a:custGeom>
              <a:avLst/>
              <a:pathLst>
                <a:path w="0" h="96248">
                  <a:moveTo>
                    <a:pt x="0" y="0"/>
                  </a:moveTo>
                  <a:lnTo>
                    <a:pt x="0" y="9624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21604" y="3257093"/>
              <a:ext cx="908478" cy="96248"/>
            </a:xfrm>
            <a:custGeom>
              <a:avLst/>
              <a:pathLst>
                <a:path w="908478" h="96248">
                  <a:moveTo>
                    <a:pt x="0" y="0"/>
                  </a:moveTo>
                  <a:lnTo>
                    <a:pt x="0" y="96248"/>
                  </a:lnTo>
                  <a:lnTo>
                    <a:pt x="908478" y="96248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21604" y="3353342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487149" y="1813365"/>
              <a:ext cx="0" cy="288745"/>
            </a:xfrm>
            <a:custGeom>
              <a:avLst/>
              <a:pathLst>
                <a:path w="0" h="288745">
                  <a:moveTo>
                    <a:pt x="0" y="288745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487149" y="2390857"/>
              <a:ext cx="0" cy="192497"/>
            </a:xfrm>
            <a:custGeom>
              <a:avLst/>
              <a:pathLst>
                <a:path w="0" h="192497">
                  <a:moveTo>
                    <a:pt x="0" y="0"/>
                  </a:moveTo>
                  <a:lnTo>
                    <a:pt x="0" y="192497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3032909" y="2102111"/>
              <a:ext cx="908478" cy="288745"/>
            </a:xfrm>
            <a:custGeom>
              <a:avLst/>
              <a:pathLst>
                <a:path w="908478" h="288745">
                  <a:moveTo>
                    <a:pt x="0" y="0"/>
                  </a:moveTo>
                  <a:lnTo>
                    <a:pt x="0" y="288745"/>
                  </a:lnTo>
                  <a:lnTo>
                    <a:pt x="908478" y="288745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032909" y="2294608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698454" y="1139626"/>
              <a:ext cx="0" cy="192497"/>
            </a:xfrm>
            <a:custGeom>
              <a:avLst/>
              <a:pathLst>
                <a:path w="0" h="192497">
                  <a:moveTo>
                    <a:pt x="0" y="192497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98454" y="1813365"/>
              <a:ext cx="0" cy="384994"/>
            </a:xfrm>
            <a:custGeom>
              <a:avLst/>
              <a:pathLst>
                <a:path w="0" h="384994">
                  <a:moveTo>
                    <a:pt x="0" y="0"/>
                  </a:moveTo>
                  <a:lnTo>
                    <a:pt x="0" y="384994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4244214" y="1332123"/>
              <a:ext cx="908478" cy="481242"/>
            </a:xfrm>
            <a:custGeom>
              <a:avLst/>
              <a:pathLst>
                <a:path w="908478" h="481242">
                  <a:moveTo>
                    <a:pt x="0" y="0"/>
                  </a:moveTo>
                  <a:lnTo>
                    <a:pt x="0" y="481242"/>
                  </a:lnTo>
                  <a:lnTo>
                    <a:pt x="908478" y="481242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44214" y="1620868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436822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25257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047959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34422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45312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190886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237682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33507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248286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304642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43055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0786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64893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102098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0796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37807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005554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299756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056640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96722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17728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396479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5029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41597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37515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412567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65437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9258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17704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33561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5547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306062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368690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12555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23298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080152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17583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446113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322754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34619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071216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288591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00415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255913" y="292376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033982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345357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42414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43361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146367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31341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212899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5640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31782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43577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570331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35404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75098" y="196127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22613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53665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634630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266721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532093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572338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380948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500868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630595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32228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666616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630831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362908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633466" y="176877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27295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34726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456172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8389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217125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29416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439941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40407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311460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553085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649585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684445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254165" y="196127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67014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574663" y="196127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561710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317175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384794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68095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509637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334316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466628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341277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74909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44999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6728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567548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12322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59326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644979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522843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833129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750352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95450" y="13837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503389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553341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611284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821077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489306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825502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635612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756661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28215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564401" y="119128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643520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91024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694321" y="13837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535445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570330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442921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761841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458870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722358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681995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794558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695503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861629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503257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710355" y="196127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465490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701391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464700" y="13837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535177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787410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522254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778446" y="119128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672479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809589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667851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790455" y="119128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462427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578794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480136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798623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463259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707935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827294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535606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772833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549060" y="356508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 rot="-2700000">
              <a:off x="1992840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83" name="tx182"/>
            <p:cNvSpPr/>
            <p:nvPr/>
          </p:nvSpPr>
          <p:spPr>
            <a:xfrm rot="-2700000">
              <a:off x="3048718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4" name="tx183"/>
            <p:cNvSpPr/>
            <p:nvPr/>
          </p:nvSpPr>
          <p:spPr>
            <a:xfrm rot="-2700000">
              <a:off x="4310727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5" name="pl184"/>
            <p:cNvSpPr/>
            <p:nvPr/>
          </p:nvSpPr>
          <p:spPr>
            <a:xfrm>
              <a:off x="154906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5"/>
            <p:cNvSpPr/>
            <p:nvPr/>
          </p:nvSpPr>
          <p:spPr>
            <a:xfrm>
              <a:off x="1308695" y="350204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1308695" y="3020804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308695" y="253956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1308695" y="2059792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1.5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1308695" y="157707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1308695" y="109583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192" name="tx191"/>
            <p:cNvSpPr/>
            <p:nvPr/>
          </p:nvSpPr>
          <p:spPr>
            <a:xfrm rot="-5400000">
              <a:off x="789418" y="2240549"/>
              <a:ext cx="802729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94" name="pl193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2025-01-25T13:31:21Z</dcterms:modified>
  <cp:category/>
</cp:coreProperties>
</file>