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719564" y="1128778"/>
              <a:ext cx="3754825" cy="1042486"/>
            </a:xfrm>
            <a:custGeom>
              <a:avLst/>
              <a:pathLst>
                <a:path w="3754825" h="1042486">
                  <a:moveTo>
                    <a:pt x="0" y="0"/>
                  </a:moveTo>
                  <a:lnTo>
                    <a:pt x="0" y="0"/>
                  </a:lnTo>
                  <a:lnTo>
                    <a:pt x="0" y="9652"/>
                  </a:lnTo>
                  <a:lnTo>
                    <a:pt x="278135" y="9652"/>
                  </a:lnTo>
                  <a:lnTo>
                    <a:pt x="278135" y="19305"/>
                  </a:lnTo>
                  <a:lnTo>
                    <a:pt x="486736" y="19305"/>
                  </a:lnTo>
                  <a:lnTo>
                    <a:pt x="486736" y="28957"/>
                  </a:lnTo>
                  <a:lnTo>
                    <a:pt x="1321142" y="28957"/>
                  </a:lnTo>
                  <a:lnTo>
                    <a:pt x="1321142" y="38610"/>
                  </a:lnTo>
                  <a:lnTo>
                    <a:pt x="1390676" y="38610"/>
                  </a:lnTo>
                  <a:lnTo>
                    <a:pt x="1390676" y="57915"/>
                  </a:lnTo>
                  <a:lnTo>
                    <a:pt x="1460209" y="57915"/>
                  </a:lnTo>
                  <a:lnTo>
                    <a:pt x="1460209" y="67568"/>
                  </a:lnTo>
                  <a:lnTo>
                    <a:pt x="1529743" y="67568"/>
                  </a:lnTo>
                  <a:lnTo>
                    <a:pt x="1529743" y="86873"/>
                  </a:lnTo>
                  <a:lnTo>
                    <a:pt x="1668811" y="86873"/>
                  </a:lnTo>
                  <a:lnTo>
                    <a:pt x="1668811" y="106179"/>
                  </a:lnTo>
                  <a:lnTo>
                    <a:pt x="1738345" y="106179"/>
                  </a:lnTo>
                  <a:lnTo>
                    <a:pt x="1738345" y="125484"/>
                  </a:lnTo>
                  <a:lnTo>
                    <a:pt x="1807878" y="125484"/>
                  </a:lnTo>
                  <a:lnTo>
                    <a:pt x="1807878" y="164095"/>
                  </a:lnTo>
                  <a:lnTo>
                    <a:pt x="1877412" y="164095"/>
                  </a:lnTo>
                  <a:lnTo>
                    <a:pt x="1877412" y="241316"/>
                  </a:lnTo>
                  <a:lnTo>
                    <a:pt x="1946946" y="241316"/>
                  </a:lnTo>
                  <a:lnTo>
                    <a:pt x="1946946" y="279927"/>
                  </a:lnTo>
                  <a:lnTo>
                    <a:pt x="2016480" y="279927"/>
                  </a:lnTo>
                  <a:lnTo>
                    <a:pt x="2016480" y="357148"/>
                  </a:lnTo>
                  <a:lnTo>
                    <a:pt x="2086014" y="357148"/>
                  </a:lnTo>
                  <a:lnTo>
                    <a:pt x="2086014" y="501938"/>
                  </a:lnTo>
                  <a:lnTo>
                    <a:pt x="2155547" y="501938"/>
                  </a:lnTo>
                  <a:lnTo>
                    <a:pt x="2155547" y="559854"/>
                  </a:lnTo>
                  <a:lnTo>
                    <a:pt x="2225081" y="559854"/>
                  </a:lnTo>
                  <a:lnTo>
                    <a:pt x="2225081" y="588811"/>
                  </a:lnTo>
                  <a:lnTo>
                    <a:pt x="2294615" y="588811"/>
                  </a:lnTo>
                  <a:lnTo>
                    <a:pt x="2294615" y="675685"/>
                  </a:lnTo>
                  <a:lnTo>
                    <a:pt x="2364149" y="675685"/>
                  </a:lnTo>
                  <a:lnTo>
                    <a:pt x="2364149" y="733601"/>
                  </a:lnTo>
                  <a:lnTo>
                    <a:pt x="2433683" y="733601"/>
                  </a:lnTo>
                  <a:lnTo>
                    <a:pt x="2433683" y="810823"/>
                  </a:lnTo>
                  <a:lnTo>
                    <a:pt x="2503216" y="810823"/>
                  </a:lnTo>
                  <a:lnTo>
                    <a:pt x="2503216" y="849433"/>
                  </a:lnTo>
                  <a:lnTo>
                    <a:pt x="2572750" y="849433"/>
                  </a:lnTo>
                  <a:lnTo>
                    <a:pt x="2572750" y="907349"/>
                  </a:lnTo>
                  <a:lnTo>
                    <a:pt x="2642284" y="907349"/>
                  </a:lnTo>
                  <a:lnTo>
                    <a:pt x="2642284" y="936307"/>
                  </a:lnTo>
                  <a:lnTo>
                    <a:pt x="2781352" y="936307"/>
                  </a:lnTo>
                  <a:lnTo>
                    <a:pt x="2781352" y="965265"/>
                  </a:lnTo>
                  <a:lnTo>
                    <a:pt x="2850885" y="965265"/>
                  </a:lnTo>
                  <a:lnTo>
                    <a:pt x="2850885" y="984570"/>
                  </a:lnTo>
                  <a:lnTo>
                    <a:pt x="2920419" y="984570"/>
                  </a:lnTo>
                  <a:lnTo>
                    <a:pt x="2920419" y="994223"/>
                  </a:lnTo>
                  <a:lnTo>
                    <a:pt x="2989953" y="994223"/>
                  </a:lnTo>
                  <a:lnTo>
                    <a:pt x="2989953" y="1023181"/>
                  </a:lnTo>
                  <a:lnTo>
                    <a:pt x="3337622" y="1023181"/>
                  </a:lnTo>
                  <a:lnTo>
                    <a:pt x="3337622" y="1032834"/>
                  </a:lnTo>
                  <a:lnTo>
                    <a:pt x="3407156" y="1032834"/>
                  </a:lnTo>
                  <a:lnTo>
                    <a:pt x="3407156" y="1042486"/>
                  </a:lnTo>
                  <a:lnTo>
                    <a:pt x="3754825" y="1042486"/>
                  </a:lnTo>
                  <a:lnTo>
                    <a:pt x="3754825" y="1042486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719564" y="1128778"/>
              <a:ext cx="3754825" cy="849433"/>
            </a:xfrm>
            <a:custGeom>
              <a:avLst/>
              <a:pathLst>
                <a:path w="3754825" h="849433">
                  <a:moveTo>
                    <a:pt x="0" y="0"/>
                  </a:moveTo>
                  <a:lnTo>
                    <a:pt x="1390676" y="0"/>
                  </a:lnTo>
                  <a:lnTo>
                    <a:pt x="1390676" y="9652"/>
                  </a:lnTo>
                  <a:lnTo>
                    <a:pt x="1529743" y="9652"/>
                  </a:lnTo>
                  <a:lnTo>
                    <a:pt x="1529743" y="19305"/>
                  </a:lnTo>
                  <a:lnTo>
                    <a:pt x="1668811" y="19305"/>
                  </a:lnTo>
                  <a:lnTo>
                    <a:pt x="1668811" y="28957"/>
                  </a:lnTo>
                  <a:lnTo>
                    <a:pt x="1807878" y="28957"/>
                  </a:lnTo>
                  <a:lnTo>
                    <a:pt x="1807878" y="48263"/>
                  </a:lnTo>
                  <a:lnTo>
                    <a:pt x="1877412" y="48263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106179"/>
                  </a:lnTo>
                  <a:lnTo>
                    <a:pt x="2016480" y="106179"/>
                  </a:lnTo>
                  <a:lnTo>
                    <a:pt x="2016480" y="125484"/>
                  </a:lnTo>
                  <a:lnTo>
                    <a:pt x="2086014" y="125484"/>
                  </a:lnTo>
                  <a:lnTo>
                    <a:pt x="2086014" y="173747"/>
                  </a:lnTo>
                  <a:lnTo>
                    <a:pt x="2155547" y="173747"/>
                  </a:lnTo>
                  <a:lnTo>
                    <a:pt x="2155547" y="241316"/>
                  </a:lnTo>
                  <a:lnTo>
                    <a:pt x="2225081" y="241316"/>
                  </a:lnTo>
                  <a:lnTo>
                    <a:pt x="2225081" y="260621"/>
                  </a:lnTo>
                  <a:lnTo>
                    <a:pt x="2294615" y="260621"/>
                  </a:lnTo>
                  <a:lnTo>
                    <a:pt x="2294615" y="366800"/>
                  </a:lnTo>
                  <a:lnTo>
                    <a:pt x="2364149" y="366800"/>
                  </a:lnTo>
                  <a:lnTo>
                    <a:pt x="2364149" y="444022"/>
                  </a:lnTo>
                  <a:lnTo>
                    <a:pt x="2433683" y="444022"/>
                  </a:lnTo>
                  <a:lnTo>
                    <a:pt x="2433683" y="540548"/>
                  </a:lnTo>
                  <a:lnTo>
                    <a:pt x="2503216" y="540548"/>
                  </a:lnTo>
                  <a:lnTo>
                    <a:pt x="2503216" y="598464"/>
                  </a:lnTo>
                  <a:lnTo>
                    <a:pt x="2572750" y="598464"/>
                  </a:lnTo>
                  <a:lnTo>
                    <a:pt x="2572750" y="656380"/>
                  </a:lnTo>
                  <a:lnTo>
                    <a:pt x="2642284" y="656380"/>
                  </a:lnTo>
                  <a:lnTo>
                    <a:pt x="2642284" y="694991"/>
                  </a:lnTo>
                  <a:lnTo>
                    <a:pt x="2711818" y="694991"/>
                  </a:lnTo>
                  <a:lnTo>
                    <a:pt x="2711818" y="723949"/>
                  </a:lnTo>
                  <a:lnTo>
                    <a:pt x="2781352" y="723949"/>
                  </a:lnTo>
                  <a:lnTo>
                    <a:pt x="2781352" y="733601"/>
                  </a:lnTo>
                  <a:lnTo>
                    <a:pt x="2850885" y="733601"/>
                  </a:lnTo>
                  <a:lnTo>
                    <a:pt x="2850885" y="762559"/>
                  </a:lnTo>
                  <a:lnTo>
                    <a:pt x="2989953" y="762559"/>
                  </a:lnTo>
                  <a:lnTo>
                    <a:pt x="2989953" y="772212"/>
                  </a:lnTo>
                  <a:lnTo>
                    <a:pt x="3059487" y="772212"/>
                  </a:lnTo>
                  <a:lnTo>
                    <a:pt x="3059487" y="781865"/>
                  </a:lnTo>
                  <a:lnTo>
                    <a:pt x="3129021" y="781865"/>
                  </a:lnTo>
                  <a:lnTo>
                    <a:pt x="3129021" y="810823"/>
                  </a:lnTo>
                  <a:lnTo>
                    <a:pt x="3337622" y="810823"/>
                  </a:lnTo>
                  <a:lnTo>
                    <a:pt x="3337622" y="820475"/>
                  </a:lnTo>
                  <a:lnTo>
                    <a:pt x="3407156" y="820475"/>
                  </a:lnTo>
                  <a:lnTo>
                    <a:pt x="3407156" y="839781"/>
                  </a:lnTo>
                  <a:lnTo>
                    <a:pt x="3546223" y="839781"/>
                  </a:lnTo>
                  <a:lnTo>
                    <a:pt x="3546223" y="849433"/>
                  </a:lnTo>
                  <a:lnTo>
                    <a:pt x="3754825" y="849433"/>
                  </a:lnTo>
                  <a:lnTo>
                    <a:pt x="3754825" y="849433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719564" y="1128778"/>
              <a:ext cx="3754825" cy="926654"/>
            </a:xfrm>
            <a:custGeom>
              <a:avLst/>
              <a:pathLst>
                <a:path w="3754825" h="926654">
                  <a:moveTo>
                    <a:pt x="0" y="0"/>
                  </a:moveTo>
                  <a:lnTo>
                    <a:pt x="1321142" y="0"/>
                  </a:lnTo>
                  <a:lnTo>
                    <a:pt x="1321142" y="9652"/>
                  </a:lnTo>
                  <a:lnTo>
                    <a:pt x="1460209" y="9652"/>
                  </a:lnTo>
                  <a:lnTo>
                    <a:pt x="1460209" y="19305"/>
                  </a:lnTo>
                  <a:lnTo>
                    <a:pt x="1529743" y="19305"/>
                  </a:lnTo>
                  <a:lnTo>
                    <a:pt x="1529743" y="28957"/>
                  </a:lnTo>
                  <a:lnTo>
                    <a:pt x="1738345" y="28957"/>
                  </a:lnTo>
                  <a:lnTo>
                    <a:pt x="1738345" y="38610"/>
                  </a:lnTo>
                  <a:lnTo>
                    <a:pt x="1807878" y="38610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77221"/>
                  </a:lnTo>
                  <a:lnTo>
                    <a:pt x="1946946" y="77221"/>
                  </a:lnTo>
                  <a:lnTo>
                    <a:pt x="1946946" y="86873"/>
                  </a:lnTo>
                  <a:lnTo>
                    <a:pt x="2016480" y="86873"/>
                  </a:lnTo>
                  <a:lnTo>
                    <a:pt x="2016480" y="154442"/>
                  </a:lnTo>
                  <a:lnTo>
                    <a:pt x="2086014" y="154442"/>
                  </a:lnTo>
                  <a:lnTo>
                    <a:pt x="2086014" y="222011"/>
                  </a:lnTo>
                  <a:lnTo>
                    <a:pt x="2155547" y="222011"/>
                  </a:lnTo>
                  <a:lnTo>
                    <a:pt x="2155547" y="318537"/>
                  </a:lnTo>
                  <a:lnTo>
                    <a:pt x="2225081" y="318537"/>
                  </a:lnTo>
                  <a:lnTo>
                    <a:pt x="2225081" y="357148"/>
                  </a:lnTo>
                  <a:lnTo>
                    <a:pt x="2294615" y="357148"/>
                  </a:lnTo>
                  <a:lnTo>
                    <a:pt x="2294615" y="386106"/>
                  </a:lnTo>
                  <a:lnTo>
                    <a:pt x="2364149" y="386106"/>
                  </a:lnTo>
                  <a:lnTo>
                    <a:pt x="2364149" y="453674"/>
                  </a:lnTo>
                  <a:lnTo>
                    <a:pt x="2433683" y="453674"/>
                  </a:lnTo>
                  <a:lnTo>
                    <a:pt x="2433683" y="579159"/>
                  </a:lnTo>
                  <a:lnTo>
                    <a:pt x="2503216" y="579159"/>
                  </a:lnTo>
                  <a:lnTo>
                    <a:pt x="2503216" y="656380"/>
                  </a:lnTo>
                  <a:lnTo>
                    <a:pt x="2572750" y="656380"/>
                  </a:lnTo>
                  <a:lnTo>
                    <a:pt x="2572750" y="694991"/>
                  </a:lnTo>
                  <a:lnTo>
                    <a:pt x="2642284" y="694991"/>
                  </a:lnTo>
                  <a:lnTo>
                    <a:pt x="2642284" y="762559"/>
                  </a:lnTo>
                  <a:lnTo>
                    <a:pt x="2711818" y="762559"/>
                  </a:lnTo>
                  <a:lnTo>
                    <a:pt x="2711818" y="810823"/>
                  </a:lnTo>
                  <a:lnTo>
                    <a:pt x="2781352" y="810823"/>
                  </a:lnTo>
                  <a:lnTo>
                    <a:pt x="2781352" y="830128"/>
                  </a:lnTo>
                  <a:lnTo>
                    <a:pt x="2920419" y="830128"/>
                  </a:lnTo>
                  <a:lnTo>
                    <a:pt x="2920419" y="839781"/>
                  </a:lnTo>
                  <a:lnTo>
                    <a:pt x="3129021" y="839781"/>
                  </a:lnTo>
                  <a:lnTo>
                    <a:pt x="3129021" y="859086"/>
                  </a:lnTo>
                  <a:lnTo>
                    <a:pt x="3198554" y="859086"/>
                  </a:lnTo>
                  <a:lnTo>
                    <a:pt x="3198554" y="868738"/>
                  </a:lnTo>
                  <a:lnTo>
                    <a:pt x="3268088" y="868738"/>
                  </a:lnTo>
                  <a:lnTo>
                    <a:pt x="3268088" y="888044"/>
                  </a:lnTo>
                  <a:lnTo>
                    <a:pt x="3337622" y="888044"/>
                  </a:lnTo>
                  <a:lnTo>
                    <a:pt x="3337622" y="907349"/>
                  </a:lnTo>
                  <a:lnTo>
                    <a:pt x="3546223" y="907349"/>
                  </a:lnTo>
                  <a:lnTo>
                    <a:pt x="3546223" y="917002"/>
                  </a:lnTo>
                  <a:lnTo>
                    <a:pt x="3754825" y="917002"/>
                  </a:lnTo>
                  <a:lnTo>
                    <a:pt x="3754825" y="926654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tx63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5401239" y="211653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5401239" y="19234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5401239" y="200069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73" name="tx72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74" name="tx73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9" name="pl78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13" name="tx112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14" name="tx113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15" name="tx114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3467509" y="4371510"/>
              <a:ext cx="258936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19" name="tx118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20" name="rc119"/>
            <p:cNvSpPr/>
            <p:nvPr/>
          </p:nvSpPr>
          <p:spPr>
            <a:xfrm>
              <a:off x="5801309" y="1967931"/>
              <a:ext cx="529901" cy="121749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tx120"/>
            <p:cNvSpPr/>
            <p:nvPr/>
          </p:nvSpPr>
          <p:spPr>
            <a:xfrm>
              <a:off x="5870898" y="205204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22" name="rc121"/>
            <p:cNvSpPr/>
            <p:nvPr/>
          </p:nvSpPr>
          <p:spPr>
            <a:xfrm>
              <a:off x="5870898" y="223800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5892844" y="234773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tx123"/>
            <p:cNvSpPr/>
            <p:nvPr/>
          </p:nvSpPr>
          <p:spPr>
            <a:xfrm>
              <a:off x="5907475" y="2293002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5" name="rc124"/>
            <p:cNvSpPr/>
            <p:nvPr/>
          </p:nvSpPr>
          <p:spPr>
            <a:xfrm>
              <a:off x="5870898" y="245746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5892844" y="256719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tx126"/>
            <p:cNvSpPr/>
            <p:nvPr/>
          </p:nvSpPr>
          <p:spPr>
            <a:xfrm>
              <a:off x="5907475" y="2512458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28" name="rc127"/>
            <p:cNvSpPr/>
            <p:nvPr/>
          </p:nvSpPr>
          <p:spPr>
            <a:xfrm>
              <a:off x="5870898" y="267692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5892844" y="278664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tx129"/>
            <p:cNvSpPr/>
            <p:nvPr/>
          </p:nvSpPr>
          <p:spPr>
            <a:xfrm>
              <a:off x="5907475" y="2731914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1" name="rc130"/>
            <p:cNvSpPr/>
            <p:nvPr/>
          </p:nvSpPr>
          <p:spPr>
            <a:xfrm>
              <a:off x="5870898" y="2896377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5892844" y="3006105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tx132"/>
            <p:cNvSpPr/>
            <p:nvPr/>
          </p:nvSpPr>
          <p:spPr>
            <a:xfrm>
              <a:off x="5907475" y="2951370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34" name="tx133"/>
            <p:cNvSpPr/>
            <p:nvPr/>
          </p:nvSpPr>
          <p:spPr>
            <a:xfrm>
              <a:off x="6159943" y="2307001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35" name="tx134"/>
            <p:cNvSpPr/>
            <p:nvPr/>
          </p:nvSpPr>
          <p:spPr>
            <a:xfrm>
              <a:off x="6159943" y="2526457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36" name="tx135"/>
            <p:cNvSpPr/>
            <p:nvPr/>
          </p:nvSpPr>
          <p:spPr>
            <a:xfrm>
              <a:off x="6159943" y="2742857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37" name="tx136"/>
            <p:cNvSpPr/>
            <p:nvPr/>
          </p:nvSpPr>
          <p:spPr>
            <a:xfrm>
              <a:off x="6159943" y="2965369"/>
              <a:ext cx="86057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2025-01-25T13:32:33Z</dcterms:modified>
  <cp:category/>
</cp:coreProperties>
</file>