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28330" y="983989"/>
              <a:ext cx="4254769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28330" y="3583871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28330" y="2670217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28330" y="1756562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7847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76498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205150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233802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2624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291105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319756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4840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37706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405711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43436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463015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491666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520318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48970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563295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428330" y="404069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1428330" y="3127044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1428330" y="2213389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1428330" y="1299735"/>
              <a:ext cx="4254769" cy="0"/>
            </a:xfrm>
            <a:custGeom>
              <a:avLst/>
              <a:pathLst>
                <a:path w="4254769" h="0">
                  <a:moveTo>
                    <a:pt x="0" y="0"/>
                  </a:moveTo>
                  <a:lnTo>
                    <a:pt x="4254769" y="0"/>
                  </a:lnTo>
                  <a:lnTo>
                    <a:pt x="4254769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16217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9082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219476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248127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276779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305431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334082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362734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391386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420037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44868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47734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50599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53464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445464" y="1287833"/>
              <a:ext cx="2900979" cy="2738519"/>
            </a:xfrm>
            <a:custGeom>
              <a:avLst/>
              <a:pathLst>
                <a:path w="2900979" h="2738519">
                  <a:moveTo>
                    <a:pt x="0" y="2738519"/>
                  </a:moveTo>
                  <a:lnTo>
                    <a:pt x="931178" y="2303113"/>
                  </a:lnTo>
                  <a:lnTo>
                    <a:pt x="1074436" y="2141485"/>
                  </a:lnTo>
                  <a:lnTo>
                    <a:pt x="1181880" y="1983641"/>
                  </a:lnTo>
                  <a:lnTo>
                    <a:pt x="1289324" y="1679091"/>
                  </a:lnTo>
                  <a:lnTo>
                    <a:pt x="1360953" y="1366735"/>
                  </a:lnTo>
                  <a:lnTo>
                    <a:pt x="1432582" y="980559"/>
                  </a:lnTo>
                  <a:lnTo>
                    <a:pt x="1504211" y="603824"/>
                  </a:lnTo>
                  <a:lnTo>
                    <a:pt x="1575840" y="262701"/>
                  </a:lnTo>
                  <a:lnTo>
                    <a:pt x="1647469" y="0"/>
                  </a:lnTo>
                  <a:lnTo>
                    <a:pt x="1719098" y="7775"/>
                  </a:lnTo>
                  <a:lnTo>
                    <a:pt x="1790727" y="257088"/>
                  </a:lnTo>
                  <a:lnTo>
                    <a:pt x="1862356" y="603904"/>
                  </a:lnTo>
                  <a:lnTo>
                    <a:pt x="1933986" y="952719"/>
                  </a:lnTo>
                  <a:lnTo>
                    <a:pt x="2005615" y="1232006"/>
                  </a:lnTo>
                  <a:lnTo>
                    <a:pt x="2077244" y="1435856"/>
                  </a:lnTo>
                  <a:lnTo>
                    <a:pt x="2184688" y="1577510"/>
                  </a:lnTo>
                  <a:lnTo>
                    <a:pt x="2292131" y="1516774"/>
                  </a:lnTo>
                  <a:lnTo>
                    <a:pt x="2363760" y="1421505"/>
                  </a:lnTo>
                  <a:lnTo>
                    <a:pt x="2435389" y="1331462"/>
                  </a:lnTo>
                  <a:lnTo>
                    <a:pt x="2507019" y="1289690"/>
                  </a:lnTo>
                  <a:lnTo>
                    <a:pt x="2578648" y="1405360"/>
                  </a:lnTo>
                  <a:lnTo>
                    <a:pt x="2650277" y="1629463"/>
                  </a:lnTo>
                  <a:lnTo>
                    <a:pt x="2721906" y="1900475"/>
                  </a:lnTo>
                  <a:lnTo>
                    <a:pt x="2900979" y="2438176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764987" y="1128901"/>
              <a:ext cx="3545641" cy="2873263"/>
            </a:xfrm>
            <a:custGeom>
              <a:avLst/>
              <a:pathLst>
                <a:path w="3545641" h="2873263">
                  <a:moveTo>
                    <a:pt x="0" y="2851440"/>
                  </a:moveTo>
                  <a:lnTo>
                    <a:pt x="250701" y="2858743"/>
                  </a:lnTo>
                  <a:lnTo>
                    <a:pt x="787920" y="2845899"/>
                  </a:lnTo>
                  <a:lnTo>
                    <a:pt x="1253509" y="2647128"/>
                  </a:lnTo>
                  <a:lnTo>
                    <a:pt x="1325138" y="2568529"/>
                  </a:lnTo>
                  <a:lnTo>
                    <a:pt x="1396767" y="2465538"/>
                  </a:lnTo>
                  <a:lnTo>
                    <a:pt x="1504211" y="2243471"/>
                  </a:lnTo>
                  <a:lnTo>
                    <a:pt x="1611655" y="1897257"/>
                  </a:lnTo>
                  <a:lnTo>
                    <a:pt x="1683284" y="1580719"/>
                  </a:lnTo>
                  <a:lnTo>
                    <a:pt x="1754913" y="1191045"/>
                  </a:lnTo>
                  <a:lnTo>
                    <a:pt x="1826542" y="798978"/>
                  </a:lnTo>
                  <a:lnTo>
                    <a:pt x="1898171" y="386142"/>
                  </a:lnTo>
                  <a:lnTo>
                    <a:pt x="1969800" y="142911"/>
                  </a:lnTo>
                  <a:lnTo>
                    <a:pt x="2041429" y="0"/>
                  </a:lnTo>
                  <a:lnTo>
                    <a:pt x="2113058" y="1579"/>
                  </a:lnTo>
                  <a:lnTo>
                    <a:pt x="2184688" y="94031"/>
                  </a:lnTo>
                  <a:lnTo>
                    <a:pt x="2256317" y="227050"/>
                  </a:lnTo>
                  <a:lnTo>
                    <a:pt x="2327946" y="469090"/>
                  </a:lnTo>
                  <a:lnTo>
                    <a:pt x="2399575" y="750742"/>
                  </a:lnTo>
                  <a:lnTo>
                    <a:pt x="2471204" y="1052766"/>
                  </a:lnTo>
                  <a:lnTo>
                    <a:pt x="2542833" y="1372765"/>
                  </a:lnTo>
                  <a:lnTo>
                    <a:pt x="2650277" y="1777786"/>
                  </a:lnTo>
                  <a:lnTo>
                    <a:pt x="2757720" y="2093779"/>
                  </a:lnTo>
                  <a:lnTo>
                    <a:pt x="2829350" y="2259622"/>
                  </a:lnTo>
                  <a:lnTo>
                    <a:pt x="2900979" y="2403024"/>
                  </a:lnTo>
                  <a:lnTo>
                    <a:pt x="3115866" y="2685898"/>
                  </a:lnTo>
                  <a:lnTo>
                    <a:pt x="3330753" y="2816196"/>
                  </a:lnTo>
                  <a:lnTo>
                    <a:pt x="3545641" y="2873263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2338020" y="1428449"/>
              <a:ext cx="3044237" cy="2598704"/>
            </a:xfrm>
            <a:custGeom>
              <a:avLst/>
              <a:pathLst>
                <a:path w="3044237" h="2598704">
                  <a:moveTo>
                    <a:pt x="0" y="2598704"/>
                  </a:moveTo>
                  <a:lnTo>
                    <a:pt x="787920" y="2465087"/>
                  </a:lnTo>
                  <a:lnTo>
                    <a:pt x="931178" y="2364945"/>
                  </a:lnTo>
                  <a:lnTo>
                    <a:pt x="1074436" y="2179823"/>
                  </a:lnTo>
                  <a:lnTo>
                    <a:pt x="1181880" y="1950499"/>
                  </a:lnTo>
                  <a:lnTo>
                    <a:pt x="1253509" y="1741965"/>
                  </a:lnTo>
                  <a:lnTo>
                    <a:pt x="1325138" y="1479779"/>
                  </a:lnTo>
                  <a:lnTo>
                    <a:pt x="1396767" y="1168040"/>
                  </a:lnTo>
                  <a:lnTo>
                    <a:pt x="1468396" y="826645"/>
                  </a:lnTo>
                  <a:lnTo>
                    <a:pt x="1540025" y="468222"/>
                  </a:lnTo>
                  <a:lnTo>
                    <a:pt x="1611655" y="142125"/>
                  </a:lnTo>
                  <a:lnTo>
                    <a:pt x="1683284" y="0"/>
                  </a:lnTo>
                  <a:lnTo>
                    <a:pt x="1754913" y="19246"/>
                  </a:lnTo>
                  <a:lnTo>
                    <a:pt x="1826542" y="199597"/>
                  </a:lnTo>
                  <a:lnTo>
                    <a:pt x="1898171" y="549580"/>
                  </a:lnTo>
                  <a:lnTo>
                    <a:pt x="1969800" y="899311"/>
                  </a:lnTo>
                  <a:lnTo>
                    <a:pt x="2041429" y="1221618"/>
                  </a:lnTo>
                  <a:lnTo>
                    <a:pt x="2113058" y="1493962"/>
                  </a:lnTo>
                  <a:lnTo>
                    <a:pt x="2184688" y="1703602"/>
                  </a:lnTo>
                  <a:lnTo>
                    <a:pt x="2292131" y="1931031"/>
                  </a:lnTo>
                  <a:lnTo>
                    <a:pt x="2399575" y="2083731"/>
                  </a:lnTo>
                  <a:lnTo>
                    <a:pt x="2471204" y="2162401"/>
                  </a:lnTo>
                  <a:lnTo>
                    <a:pt x="2614462" y="2288939"/>
                  </a:lnTo>
                  <a:lnTo>
                    <a:pt x="2757720" y="2385294"/>
                  </a:lnTo>
                  <a:lnTo>
                    <a:pt x="2865164" y="2444655"/>
                  </a:lnTo>
                  <a:lnTo>
                    <a:pt x="3044237" y="2516307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2302206" y="1312876"/>
              <a:ext cx="3080051" cy="2713705"/>
            </a:xfrm>
            <a:custGeom>
              <a:avLst/>
              <a:pathLst>
                <a:path w="3080051" h="2713705">
                  <a:moveTo>
                    <a:pt x="0" y="2713705"/>
                  </a:moveTo>
                  <a:lnTo>
                    <a:pt x="752105" y="2602025"/>
                  </a:lnTo>
                  <a:lnTo>
                    <a:pt x="859549" y="2546114"/>
                  </a:lnTo>
                  <a:lnTo>
                    <a:pt x="1002807" y="2417700"/>
                  </a:lnTo>
                  <a:lnTo>
                    <a:pt x="1146065" y="2163027"/>
                  </a:lnTo>
                  <a:lnTo>
                    <a:pt x="1217694" y="1958439"/>
                  </a:lnTo>
                  <a:lnTo>
                    <a:pt x="1289324" y="1690973"/>
                  </a:lnTo>
                  <a:lnTo>
                    <a:pt x="1360953" y="1361551"/>
                  </a:lnTo>
                  <a:lnTo>
                    <a:pt x="1432582" y="987876"/>
                  </a:lnTo>
                  <a:lnTo>
                    <a:pt x="1504211" y="678887"/>
                  </a:lnTo>
                  <a:lnTo>
                    <a:pt x="1575840" y="403254"/>
                  </a:lnTo>
                  <a:lnTo>
                    <a:pt x="1647469" y="178535"/>
                  </a:lnTo>
                  <a:lnTo>
                    <a:pt x="1719098" y="19806"/>
                  </a:lnTo>
                  <a:lnTo>
                    <a:pt x="1790727" y="0"/>
                  </a:lnTo>
                  <a:lnTo>
                    <a:pt x="1862356" y="116156"/>
                  </a:lnTo>
                  <a:lnTo>
                    <a:pt x="1933986" y="420091"/>
                  </a:lnTo>
                  <a:lnTo>
                    <a:pt x="2005615" y="798429"/>
                  </a:lnTo>
                  <a:lnTo>
                    <a:pt x="2077244" y="1168160"/>
                  </a:lnTo>
                  <a:lnTo>
                    <a:pt x="2148873" y="1508785"/>
                  </a:lnTo>
                  <a:lnTo>
                    <a:pt x="2256317" y="1884408"/>
                  </a:lnTo>
                  <a:lnTo>
                    <a:pt x="2435389" y="2197186"/>
                  </a:lnTo>
                  <a:lnTo>
                    <a:pt x="2578648" y="2319526"/>
                  </a:lnTo>
                  <a:lnTo>
                    <a:pt x="2650277" y="2364163"/>
                  </a:lnTo>
                  <a:lnTo>
                    <a:pt x="2721906" y="2407003"/>
                  </a:lnTo>
                  <a:lnTo>
                    <a:pt x="2865164" y="2483678"/>
                  </a:lnTo>
                  <a:lnTo>
                    <a:pt x="3080051" y="2568966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2420638" y="40015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351816" y="356612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495075" y="340449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3602518" y="3246649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709962" y="29420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781591" y="262974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53220" y="224356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924849" y="186683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3996478" y="152570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68107" y="126300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4139737" y="12707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4211366" y="1520096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4282995" y="18669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4354624" y="2215727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4426253" y="249501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497882" y="269886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605326" y="284051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4712770" y="277978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4784399" y="2684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4856028" y="2594470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927657" y="255269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4999286" y="2668368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5070915" y="2892471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5142544" y="3163483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5321617" y="3701184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1740161" y="395551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1990863" y="396281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2528081" y="39499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993671" y="375120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3065300" y="367260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3136929" y="356961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3244373" y="334754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3351816" y="3001333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3423445" y="268479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495075" y="229512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566704" y="19030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638333" y="149021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3709962" y="124698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3781591" y="110407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3853220" y="110565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3924849" y="1198106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3996478" y="133112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4068107" y="157316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4139737" y="1854817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4211366" y="215684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4282995" y="247684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390438" y="2881861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4497882" y="3197855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4569511" y="336369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641140" y="3507100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4856028" y="3789974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5070915" y="3920272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5285802" y="3977339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13194" y="400232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101114" y="386871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3244373" y="376856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387631" y="3583446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495075" y="335412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3566704" y="314558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3638333" y="28834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3709962" y="25716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3781591" y="22302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3853220" y="187184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924849" y="1545748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3996478" y="140362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4068107" y="142286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4139737" y="1603220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211366" y="195320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4282995" y="230293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4354624" y="2625242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4426253" y="289758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4497882" y="3107225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4605326" y="33346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712770" y="348735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4784399" y="35660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4927657" y="3692563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5070915" y="3788917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5178359" y="3848279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5357432" y="3919931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2277380" y="400175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029485" y="389007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136929" y="383416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280187" y="370575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423445" y="345107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495075" y="324648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566704" y="297902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38333" y="264960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709962" y="227592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781591" y="1966938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853220" y="169130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924849" y="1466586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996478" y="130785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4068107" y="128805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4139737" y="140420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211366" y="1708142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4282995" y="20864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4354624" y="2456211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4426253" y="2796835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4533697" y="317245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4712770" y="348523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4856028" y="360757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4927657" y="365221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4999286" y="3695054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5142544" y="3771729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5357432" y="3857017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tx152"/>
            <p:cNvSpPr/>
            <p:nvPr/>
          </p:nvSpPr>
          <p:spPr>
            <a:xfrm>
              <a:off x="1148183" y="3999007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0.00</a:t>
              </a:r>
            </a:p>
          </p:txBody>
        </p:sp>
        <p:sp>
          <p:nvSpPr>
            <p:cNvPr id="154" name="tx153"/>
            <p:cNvSpPr/>
            <p:nvPr/>
          </p:nvSpPr>
          <p:spPr>
            <a:xfrm>
              <a:off x="1148183" y="3085352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0.01</a:t>
              </a:r>
            </a:p>
          </p:txBody>
        </p:sp>
        <p:sp>
          <p:nvSpPr>
            <p:cNvPr id="155" name="tx154"/>
            <p:cNvSpPr/>
            <p:nvPr/>
          </p:nvSpPr>
          <p:spPr>
            <a:xfrm>
              <a:off x="1148183" y="2171698"/>
              <a:ext cx="217517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0.02</a:t>
              </a:r>
            </a:p>
          </p:txBody>
        </p:sp>
        <p:sp>
          <p:nvSpPr>
            <p:cNvPr id="156" name="tx155"/>
            <p:cNvSpPr/>
            <p:nvPr/>
          </p:nvSpPr>
          <p:spPr>
            <a:xfrm>
              <a:off x="1148183" y="1257988"/>
              <a:ext cx="217517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0.03</a:t>
              </a:r>
            </a:p>
          </p:txBody>
        </p:sp>
        <p:sp>
          <p:nvSpPr>
            <p:cNvPr id="157" name="pl156"/>
            <p:cNvSpPr/>
            <p:nvPr/>
          </p:nvSpPr>
          <p:spPr>
            <a:xfrm>
              <a:off x="1393536" y="404069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1393536" y="312704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1393536" y="2213389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1393536" y="129973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16217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19082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19476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48127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76779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305431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34082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62734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91386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420037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448689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477341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505992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534644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tx174"/>
            <p:cNvSpPr/>
            <p:nvPr/>
          </p:nvSpPr>
          <p:spPr>
            <a:xfrm>
              <a:off x="1590651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176" name="tx175"/>
            <p:cNvSpPr/>
            <p:nvPr/>
          </p:nvSpPr>
          <p:spPr>
            <a:xfrm>
              <a:off x="1877168" y="4234696"/>
              <a:ext cx="62155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177" name="tx176"/>
            <p:cNvSpPr/>
            <p:nvPr/>
          </p:nvSpPr>
          <p:spPr>
            <a:xfrm>
              <a:off x="2163684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</a:t>
              </a:r>
            </a:p>
          </p:txBody>
        </p:sp>
        <p:sp>
          <p:nvSpPr>
            <p:cNvPr id="178" name="tx177"/>
            <p:cNvSpPr/>
            <p:nvPr/>
          </p:nvSpPr>
          <p:spPr>
            <a:xfrm>
              <a:off x="2419123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12</a:t>
              </a:r>
            </a:p>
          </p:txBody>
        </p:sp>
        <p:sp>
          <p:nvSpPr>
            <p:cNvPr id="179" name="tx178"/>
            <p:cNvSpPr/>
            <p:nvPr/>
          </p:nvSpPr>
          <p:spPr>
            <a:xfrm>
              <a:off x="270563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16</a:t>
              </a:r>
            </a:p>
          </p:txBody>
        </p:sp>
        <p:sp>
          <p:nvSpPr>
            <p:cNvPr id="180" name="tx179"/>
            <p:cNvSpPr/>
            <p:nvPr/>
          </p:nvSpPr>
          <p:spPr>
            <a:xfrm>
              <a:off x="299215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81" name="tx180"/>
            <p:cNvSpPr/>
            <p:nvPr/>
          </p:nvSpPr>
          <p:spPr>
            <a:xfrm>
              <a:off x="3278672" y="4234369"/>
              <a:ext cx="124311" cy="8032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24</a:t>
              </a:r>
            </a:p>
          </p:txBody>
        </p:sp>
        <p:sp>
          <p:nvSpPr>
            <p:cNvPr id="182" name="tx181"/>
            <p:cNvSpPr/>
            <p:nvPr/>
          </p:nvSpPr>
          <p:spPr>
            <a:xfrm>
              <a:off x="356518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28</a:t>
              </a:r>
            </a:p>
          </p:txBody>
        </p:sp>
        <p:sp>
          <p:nvSpPr>
            <p:cNvPr id="183" name="tx182"/>
            <p:cNvSpPr/>
            <p:nvPr/>
          </p:nvSpPr>
          <p:spPr>
            <a:xfrm>
              <a:off x="3851705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32</a:t>
              </a:r>
            </a:p>
          </p:txBody>
        </p:sp>
        <p:sp>
          <p:nvSpPr>
            <p:cNvPr id="184" name="tx183"/>
            <p:cNvSpPr/>
            <p:nvPr/>
          </p:nvSpPr>
          <p:spPr>
            <a:xfrm>
              <a:off x="4138221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36</a:t>
              </a:r>
            </a:p>
          </p:txBody>
        </p:sp>
        <p:sp>
          <p:nvSpPr>
            <p:cNvPr id="185" name="tx184"/>
            <p:cNvSpPr/>
            <p:nvPr/>
          </p:nvSpPr>
          <p:spPr>
            <a:xfrm>
              <a:off x="442473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86" name="tx185"/>
            <p:cNvSpPr/>
            <p:nvPr/>
          </p:nvSpPr>
          <p:spPr>
            <a:xfrm>
              <a:off x="4711254" y="4234696"/>
              <a:ext cx="124311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44</a:t>
              </a:r>
            </a:p>
          </p:txBody>
        </p:sp>
        <p:sp>
          <p:nvSpPr>
            <p:cNvPr id="187" name="tx186"/>
            <p:cNvSpPr/>
            <p:nvPr/>
          </p:nvSpPr>
          <p:spPr>
            <a:xfrm>
              <a:off x="4997771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48</a:t>
              </a:r>
            </a:p>
          </p:txBody>
        </p:sp>
        <p:sp>
          <p:nvSpPr>
            <p:cNvPr id="188" name="tx187"/>
            <p:cNvSpPr/>
            <p:nvPr/>
          </p:nvSpPr>
          <p:spPr>
            <a:xfrm>
              <a:off x="5284287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52</a:t>
              </a:r>
            </a:p>
          </p:txBody>
        </p:sp>
        <p:sp>
          <p:nvSpPr>
            <p:cNvPr id="189" name="tx188"/>
            <p:cNvSpPr/>
            <p:nvPr/>
          </p:nvSpPr>
          <p:spPr>
            <a:xfrm>
              <a:off x="2903429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90" name="tx189"/>
            <p:cNvSpPr/>
            <p:nvPr/>
          </p:nvSpPr>
          <p:spPr>
            <a:xfrm rot="-5400000">
              <a:off x="807999" y="2527209"/>
              <a:ext cx="450341" cy="1016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Hazard</a:t>
              </a:r>
            </a:p>
          </p:txBody>
        </p:sp>
        <p:sp>
          <p:nvSpPr>
            <p:cNvPr id="191" name="rc190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2" name="tx191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93" name="rc192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976769" y="2323512"/>
              <a:ext cx="49651" cy="49651"/>
            </a:xfrm>
            <a:prstGeom prst="ellipse">
              <a:avLst/>
            </a:prstGeom>
            <a:solidFill>
              <a:srgbClr val="F8766D">
                <a:alpha val="100000"/>
              </a:srgbClr>
            </a:solidFill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rc195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5976769" y="2542968"/>
              <a:ext cx="49651" cy="49651"/>
            </a:xfrm>
            <a:prstGeom prst="ellipse">
              <a:avLst/>
            </a:prstGeom>
            <a:solidFill>
              <a:srgbClr val="7CAE00">
                <a:alpha val="100000"/>
              </a:srgbClr>
            </a:solidFill>
            <a:ln w="9000" cap="rnd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rc198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976769" y="2762424"/>
              <a:ext cx="49651" cy="49651"/>
            </a:xfrm>
            <a:prstGeom prst="ellipse">
              <a:avLst/>
            </a:prstGeom>
            <a:solidFill>
              <a:srgbClr val="00BFC4">
                <a:alpha val="100000"/>
              </a:srgbClr>
            </a:solidFill>
            <a:ln w="9000" cap="rnd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rc201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5976769" y="2981880"/>
              <a:ext cx="49651" cy="49651"/>
            </a:xfrm>
            <a:prstGeom prst="ellipse">
              <a:avLst/>
            </a:prstGeom>
            <a:solidFill>
              <a:srgbClr val="C77CFF">
                <a:alpha val="100000"/>
              </a:srgbClr>
            </a:solidFill>
            <a:ln w="9000" cap="rnd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tx204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206" name="tx205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207" name="tx206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208" name="tx207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2024-11-27T18:44:32Z</dcterms:modified>
  <cp:category/>
</cp:coreProperties>
</file>