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93406" y="1127841"/>
              <a:ext cx="3949664" cy="1033332"/>
            </a:xfrm>
            <a:custGeom>
              <a:avLst/>
              <a:pathLst>
                <a:path w="3949664" h="1033332">
                  <a:moveTo>
                    <a:pt x="0" y="0"/>
                  </a:moveTo>
                  <a:lnTo>
                    <a:pt x="1682264" y="0"/>
                  </a:lnTo>
                  <a:lnTo>
                    <a:pt x="1682264" y="9657"/>
                  </a:lnTo>
                  <a:lnTo>
                    <a:pt x="1901690" y="9657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96573"/>
                  </a:lnTo>
                  <a:lnTo>
                    <a:pt x="2121116" y="96573"/>
                  </a:lnTo>
                  <a:lnTo>
                    <a:pt x="2121116" y="106230"/>
                  </a:lnTo>
                  <a:lnTo>
                    <a:pt x="2194258" y="106230"/>
                  </a:lnTo>
                  <a:lnTo>
                    <a:pt x="2194258" y="135202"/>
                  </a:lnTo>
                  <a:lnTo>
                    <a:pt x="2267399" y="135202"/>
                  </a:lnTo>
                  <a:lnTo>
                    <a:pt x="2267399" y="173831"/>
                  </a:lnTo>
                  <a:lnTo>
                    <a:pt x="2340541" y="173831"/>
                  </a:lnTo>
                  <a:lnTo>
                    <a:pt x="2340541" y="251090"/>
                  </a:lnTo>
                  <a:lnTo>
                    <a:pt x="2413683" y="251090"/>
                  </a:lnTo>
                  <a:lnTo>
                    <a:pt x="2413683" y="309034"/>
                  </a:lnTo>
                  <a:lnTo>
                    <a:pt x="2486825" y="309034"/>
                  </a:lnTo>
                  <a:lnTo>
                    <a:pt x="2486825" y="366978"/>
                  </a:lnTo>
                  <a:lnTo>
                    <a:pt x="2559967" y="366978"/>
                  </a:lnTo>
                  <a:lnTo>
                    <a:pt x="2559967" y="444236"/>
                  </a:lnTo>
                  <a:lnTo>
                    <a:pt x="2633109" y="444236"/>
                  </a:lnTo>
                  <a:lnTo>
                    <a:pt x="2633109" y="550467"/>
                  </a:lnTo>
                  <a:lnTo>
                    <a:pt x="2706251" y="550467"/>
                  </a:lnTo>
                  <a:lnTo>
                    <a:pt x="2706251" y="627725"/>
                  </a:lnTo>
                  <a:lnTo>
                    <a:pt x="2779393" y="627725"/>
                  </a:lnTo>
                  <a:lnTo>
                    <a:pt x="2779393" y="656697"/>
                  </a:lnTo>
                  <a:lnTo>
                    <a:pt x="2852535" y="656697"/>
                  </a:lnTo>
                  <a:lnTo>
                    <a:pt x="2852535" y="695326"/>
                  </a:lnTo>
                  <a:lnTo>
                    <a:pt x="2925677" y="695326"/>
                  </a:lnTo>
                  <a:lnTo>
                    <a:pt x="2925677" y="753270"/>
                  </a:lnTo>
                  <a:lnTo>
                    <a:pt x="2998819" y="753270"/>
                  </a:lnTo>
                  <a:lnTo>
                    <a:pt x="2998819" y="772585"/>
                  </a:lnTo>
                  <a:lnTo>
                    <a:pt x="3145103" y="772585"/>
                  </a:lnTo>
                  <a:lnTo>
                    <a:pt x="3145103" y="791899"/>
                  </a:lnTo>
                  <a:lnTo>
                    <a:pt x="3218245" y="791899"/>
                  </a:lnTo>
                  <a:lnTo>
                    <a:pt x="3218245" y="811214"/>
                  </a:lnTo>
                  <a:lnTo>
                    <a:pt x="3291387" y="811214"/>
                  </a:lnTo>
                  <a:lnTo>
                    <a:pt x="3291387" y="869158"/>
                  </a:lnTo>
                  <a:lnTo>
                    <a:pt x="3364528" y="869158"/>
                  </a:lnTo>
                  <a:lnTo>
                    <a:pt x="3364528" y="878815"/>
                  </a:lnTo>
                  <a:lnTo>
                    <a:pt x="3437670" y="878815"/>
                  </a:lnTo>
                  <a:lnTo>
                    <a:pt x="3437670" y="917445"/>
                  </a:lnTo>
                  <a:lnTo>
                    <a:pt x="3510812" y="917445"/>
                  </a:lnTo>
                  <a:lnTo>
                    <a:pt x="3510812" y="975388"/>
                  </a:lnTo>
                  <a:lnTo>
                    <a:pt x="3583954" y="975388"/>
                  </a:lnTo>
                  <a:lnTo>
                    <a:pt x="3583954" y="1004360"/>
                  </a:lnTo>
                  <a:lnTo>
                    <a:pt x="3657096" y="1004360"/>
                  </a:lnTo>
                  <a:lnTo>
                    <a:pt x="3657096" y="1023675"/>
                  </a:lnTo>
                  <a:lnTo>
                    <a:pt x="3949664" y="1023675"/>
                  </a:lnTo>
                  <a:lnTo>
                    <a:pt x="3949664" y="103333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93406" y="1127841"/>
              <a:ext cx="3949664" cy="1042990"/>
            </a:xfrm>
            <a:custGeom>
              <a:avLst/>
              <a:pathLst>
                <a:path w="3949664" h="1042990">
                  <a:moveTo>
                    <a:pt x="0" y="0"/>
                  </a:moveTo>
                  <a:lnTo>
                    <a:pt x="0" y="0"/>
                  </a:lnTo>
                  <a:lnTo>
                    <a:pt x="0" y="9657"/>
                  </a:lnTo>
                  <a:lnTo>
                    <a:pt x="292567" y="9657"/>
                  </a:lnTo>
                  <a:lnTo>
                    <a:pt x="292567" y="19314"/>
                  </a:lnTo>
                  <a:lnTo>
                    <a:pt x="511993" y="19314"/>
                  </a:lnTo>
                  <a:lnTo>
                    <a:pt x="511993" y="28971"/>
                  </a:lnTo>
                  <a:lnTo>
                    <a:pt x="1389696" y="28971"/>
                  </a:lnTo>
                  <a:lnTo>
                    <a:pt x="1389696" y="38629"/>
                  </a:lnTo>
                  <a:lnTo>
                    <a:pt x="1462838" y="38629"/>
                  </a:lnTo>
                  <a:lnTo>
                    <a:pt x="1462838" y="57943"/>
                  </a:lnTo>
                  <a:lnTo>
                    <a:pt x="1535980" y="57943"/>
                  </a:lnTo>
                  <a:lnTo>
                    <a:pt x="1535980" y="67601"/>
                  </a:lnTo>
                  <a:lnTo>
                    <a:pt x="1609122" y="67601"/>
                  </a:lnTo>
                  <a:lnTo>
                    <a:pt x="1609122" y="86915"/>
                  </a:lnTo>
                  <a:lnTo>
                    <a:pt x="1755406" y="86915"/>
                  </a:lnTo>
                  <a:lnTo>
                    <a:pt x="1755406" y="106230"/>
                  </a:lnTo>
                  <a:lnTo>
                    <a:pt x="1828548" y="106230"/>
                  </a:lnTo>
                  <a:lnTo>
                    <a:pt x="1828548" y="125545"/>
                  </a:lnTo>
                  <a:lnTo>
                    <a:pt x="1901690" y="125545"/>
                  </a:lnTo>
                  <a:lnTo>
                    <a:pt x="1901690" y="164174"/>
                  </a:lnTo>
                  <a:lnTo>
                    <a:pt x="1974832" y="164174"/>
                  </a:lnTo>
                  <a:lnTo>
                    <a:pt x="1974832" y="241432"/>
                  </a:lnTo>
                  <a:lnTo>
                    <a:pt x="2047974" y="241432"/>
                  </a:lnTo>
                  <a:lnTo>
                    <a:pt x="2047974" y="280062"/>
                  </a:lnTo>
                  <a:lnTo>
                    <a:pt x="2121116" y="280062"/>
                  </a:lnTo>
                  <a:lnTo>
                    <a:pt x="2121116" y="357320"/>
                  </a:lnTo>
                  <a:lnTo>
                    <a:pt x="2194258" y="357320"/>
                  </a:lnTo>
                  <a:lnTo>
                    <a:pt x="2194258" y="502180"/>
                  </a:lnTo>
                  <a:lnTo>
                    <a:pt x="2267399" y="502180"/>
                  </a:lnTo>
                  <a:lnTo>
                    <a:pt x="2267399" y="560124"/>
                  </a:lnTo>
                  <a:lnTo>
                    <a:pt x="2340541" y="560124"/>
                  </a:lnTo>
                  <a:lnTo>
                    <a:pt x="2340541" y="589096"/>
                  </a:lnTo>
                  <a:lnTo>
                    <a:pt x="2413683" y="589096"/>
                  </a:lnTo>
                  <a:lnTo>
                    <a:pt x="2413683" y="676012"/>
                  </a:lnTo>
                  <a:lnTo>
                    <a:pt x="2486825" y="676012"/>
                  </a:lnTo>
                  <a:lnTo>
                    <a:pt x="2486825" y="733956"/>
                  </a:lnTo>
                  <a:lnTo>
                    <a:pt x="2559967" y="733956"/>
                  </a:lnTo>
                  <a:lnTo>
                    <a:pt x="2559967" y="811214"/>
                  </a:lnTo>
                  <a:lnTo>
                    <a:pt x="2633109" y="811214"/>
                  </a:lnTo>
                  <a:lnTo>
                    <a:pt x="2633109" y="849843"/>
                  </a:lnTo>
                  <a:lnTo>
                    <a:pt x="2706251" y="849843"/>
                  </a:lnTo>
                  <a:lnTo>
                    <a:pt x="2706251" y="907787"/>
                  </a:lnTo>
                  <a:lnTo>
                    <a:pt x="2779393" y="907787"/>
                  </a:lnTo>
                  <a:lnTo>
                    <a:pt x="2779393" y="936759"/>
                  </a:lnTo>
                  <a:lnTo>
                    <a:pt x="2925677" y="936759"/>
                  </a:lnTo>
                  <a:lnTo>
                    <a:pt x="2925677" y="965731"/>
                  </a:lnTo>
                  <a:lnTo>
                    <a:pt x="2998819" y="965731"/>
                  </a:lnTo>
                  <a:lnTo>
                    <a:pt x="2998819" y="985046"/>
                  </a:lnTo>
                  <a:lnTo>
                    <a:pt x="3071961" y="985046"/>
                  </a:lnTo>
                  <a:lnTo>
                    <a:pt x="3071961" y="994703"/>
                  </a:lnTo>
                  <a:lnTo>
                    <a:pt x="3145103" y="994703"/>
                  </a:lnTo>
                  <a:lnTo>
                    <a:pt x="3145103" y="1023675"/>
                  </a:lnTo>
                  <a:lnTo>
                    <a:pt x="3510812" y="1023675"/>
                  </a:lnTo>
                  <a:lnTo>
                    <a:pt x="3510812" y="1033332"/>
                  </a:lnTo>
                  <a:lnTo>
                    <a:pt x="3583954" y="1033332"/>
                  </a:lnTo>
                  <a:lnTo>
                    <a:pt x="3583954" y="1042990"/>
                  </a:lnTo>
                  <a:lnTo>
                    <a:pt x="3949664" y="1042990"/>
                  </a:lnTo>
                  <a:lnTo>
                    <a:pt x="3949664" y="10429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93406" y="1127841"/>
              <a:ext cx="3949664" cy="849843"/>
            </a:xfrm>
            <a:custGeom>
              <a:avLst/>
              <a:pathLst>
                <a:path w="3949664" h="849843">
                  <a:moveTo>
                    <a:pt x="0" y="0"/>
                  </a:moveTo>
                  <a:lnTo>
                    <a:pt x="1462838" y="0"/>
                  </a:lnTo>
                  <a:lnTo>
                    <a:pt x="1462838" y="9657"/>
                  </a:lnTo>
                  <a:lnTo>
                    <a:pt x="1609122" y="9657"/>
                  </a:lnTo>
                  <a:lnTo>
                    <a:pt x="1609122" y="19314"/>
                  </a:lnTo>
                  <a:lnTo>
                    <a:pt x="1755406" y="19314"/>
                  </a:lnTo>
                  <a:lnTo>
                    <a:pt x="1755406" y="28971"/>
                  </a:lnTo>
                  <a:lnTo>
                    <a:pt x="1901690" y="28971"/>
                  </a:lnTo>
                  <a:lnTo>
                    <a:pt x="1901690" y="48286"/>
                  </a:lnTo>
                  <a:lnTo>
                    <a:pt x="1974832" y="48286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106230"/>
                  </a:lnTo>
                  <a:lnTo>
                    <a:pt x="2121116" y="106230"/>
                  </a:lnTo>
                  <a:lnTo>
                    <a:pt x="2121116" y="125545"/>
                  </a:lnTo>
                  <a:lnTo>
                    <a:pt x="2194258" y="125545"/>
                  </a:lnTo>
                  <a:lnTo>
                    <a:pt x="2194258" y="173831"/>
                  </a:lnTo>
                  <a:lnTo>
                    <a:pt x="2267399" y="173831"/>
                  </a:lnTo>
                  <a:lnTo>
                    <a:pt x="2267399" y="241432"/>
                  </a:lnTo>
                  <a:lnTo>
                    <a:pt x="2340541" y="241432"/>
                  </a:lnTo>
                  <a:lnTo>
                    <a:pt x="2340541" y="260747"/>
                  </a:lnTo>
                  <a:lnTo>
                    <a:pt x="2413683" y="260747"/>
                  </a:lnTo>
                  <a:lnTo>
                    <a:pt x="2413683" y="366978"/>
                  </a:lnTo>
                  <a:lnTo>
                    <a:pt x="2486825" y="366978"/>
                  </a:lnTo>
                  <a:lnTo>
                    <a:pt x="2486825" y="444236"/>
                  </a:lnTo>
                  <a:lnTo>
                    <a:pt x="2559967" y="444236"/>
                  </a:lnTo>
                  <a:lnTo>
                    <a:pt x="2559967" y="540809"/>
                  </a:lnTo>
                  <a:lnTo>
                    <a:pt x="2633109" y="540809"/>
                  </a:lnTo>
                  <a:lnTo>
                    <a:pt x="2633109" y="598753"/>
                  </a:lnTo>
                  <a:lnTo>
                    <a:pt x="2706251" y="598753"/>
                  </a:lnTo>
                  <a:lnTo>
                    <a:pt x="2706251" y="656697"/>
                  </a:lnTo>
                  <a:lnTo>
                    <a:pt x="2779393" y="656697"/>
                  </a:lnTo>
                  <a:lnTo>
                    <a:pt x="2779393" y="695326"/>
                  </a:lnTo>
                  <a:lnTo>
                    <a:pt x="2852535" y="695326"/>
                  </a:lnTo>
                  <a:lnTo>
                    <a:pt x="2852535" y="724298"/>
                  </a:lnTo>
                  <a:lnTo>
                    <a:pt x="2925677" y="724298"/>
                  </a:lnTo>
                  <a:lnTo>
                    <a:pt x="2925677" y="733956"/>
                  </a:lnTo>
                  <a:lnTo>
                    <a:pt x="2998819" y="733956"/>
                  </a:lnTo>
                  <a:lnTo>
                    <a:pt x="2998819" y="762927"/>
                  </a:lnTo>
                  <a:lnTo>
                    <a:pt x="3145103" y="762927"/>
                  </a:lnTo>
                  <a:lnTo>
                    <a:pt x="3145103" y="772585"/>
                  </a:lnTo>
                  <a:lnTo>
                    <a:pt x="3218245" y="772585"/>
                  </a:lnTo>
                  <a:lnTo>
                    <a:pt x="3218245" y="782242"/>
                  </a:lnTo>
                  <a:lnTo>
                    <a:pt x="3291387" y="782242"/>
                  </a:lnTo>
                  <a:lnTo>
                    <a:pt x="3291387" y="811214"/>
                  </a:lnTo>
                  <a:lnTo>
                    <a:pt x="3510812" y="811214"/>
                  </a:lnTo>
                  <a:lnTo>
                    <a:pt x="3510812" y="820871"/>
                  </a:lnTo>
                  <a:lnTo>
                    <a:pt x="3583954" y="820871"/>
                  </a:lnTo>
                  <a:lnTo>
                    <a:pt x="3583954" y="840186"/>
                  </a:lnTo>
                  <a:lnTo>
                    <a:pt x="3730238" y="840186"/>
                  </a:lnTo>
                  <a:lnTo>
                    <a:pt x="3730238" y="849843"/>
                  </a:lnTo>
                  <a:lnTo>
                    <a:pt x="3949664" y="849843"/>
                  </a:lnTo>
                  <a:lnTo>
                    <a:pt x="3949664" y="84984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93406" y="1127841"/>
              <a:ext cx="3949664" cy="927102"/>
            </a:xfrm>
            <a:custGeom>
              <a:avLst/>
              <a:pathLst>
                <a:path w="3949664" h="927102">
                  <a:moveTo>
                    <a:pt x="0" y="0"/>
                  </a:moveTo>
                  <a:lnTo>
                    <a:pt x="1389696" y="0"/>
                  </a:lnTo>
                  <a:lnTo>
                    <a:pt x="1389696" y="9657"/>
                  </a:lnTo>
                  <a:lnTo>
                    <a:pt x="1535980" y="9657"/>
                  </a:lnTo>
                  <a:lnTo>
                    <a:pt x="1535980" y="19314"/>
                  </a:lnTo>
                  <a:lnTo>
                    <a:pt x="1609122" y="19314"/>
                  </a:lnTo>
                  <a:lnTo>
                    <a:pt x="1609122" y="28971"/>
                  </a:lnTo>
                  <a:lnTo>
                    <a:pt x="1828548" y="28971"/>
                  </a:lnTo>
                  <a:lnTo>
                    <a:pt x="1828548" y="38629"/>
                  </a:lnTo>
                  <a:lnTo>
                    <a:pt x="1901690" y="38629"/>
                  </a:lnTo>
                  <a:lnTo>
                    <a:pt x="1901690" y="57943"/>
                  </a:lnTo>
                  <a:lnTo>
                    <a:pt x="1974832" y="57943"/>
                  </a:lnTo>
                  <a:lnTo>
                    <a:pt x="1974832" y="77258"/>
                  </a:lnTo>
                  <a:lnTo>
                    <a:pt x="2047974" y="77258"/>
                  </a:lnTo>
                  <a:lnTo>
                    <a:pt x="2047974" y="86915"/>
                  </a:lnTo>
                  <a:lnTo>
                    <a:pt x="2121116" y="86915"/>
                  </a:lnTo>
                  <a:lnTo>
                    <a:pt x="2121116" y="154517"/>
                  </a:lnTo>
                  <a:lnTo>
                    <a:pt x="2194258" y="154517"/>
                  </a:lnTo>
                  <a:lnTo>
                    <a:pt x="2194258" y="222118"/>
                  </a:lnTo>
                  <a:lnTo>
                    <a:pt x="2267399" y="222118"/>
                  </a:lnTo>
                  <a:lnTo>
                    <a:pt x="2267399" y="318691"/>
                  </a:lnTo>
                  <a:lnTo>
                    <a:pt x="2340541" y="318691"/>
                  </a:lnTo>
                  <a:lnTo>
                    <a:pt x="2340541" y="357320"/>
                  </a:lnTo>
                  <a:lnTo>
                    <a:pt x="2413683" y="357320"/>
                  </a:lnTo>
                  <a:lnTo>
                    <a:pt x="2413683" y="386292"/>
                  </a:lnTo>
                  <a:lnTo>
                    <a:pt x="2486825" y="386292"/>
                  </a:lnTo>
                  <a:lnTo>
                    <a:pt x="2486825" y="453893"/>
                  </a:lnTo>
                  <a:lnTo>
                    <a:pt x="2559967" y="453893"/>
                  </a:lnTo>
                  <a:lnTo>
                    <a:pt x="2559967" y="579438"/>
                  </a:lnTo>
                  <a:lnTo>
                    <a:pt x="2633109" y="579438"/>
                  </a:lnTo>
                  <a:lnTo>
                    <a:pt x="2633109" y="656697"/>
                  </a:lnTo>
                  <a:lnTo>
                    <a:pt x="2706251" y="656697"/>
                  </a:lnTo>
                  <a:lnTo>
                    <a:pt x="2706251" y="695326"/>
                  </a:lnTo>
                  <a:lnTo>
                    <a:pt x="2779393" y="695326"/>
                  </a:lnTo>
                  <a:lnTo>
                    <a:pt x="2779393" y="762927"/>
                  </a:lnTo>
                  <a:lnTo>
                    <a:pt x="2852535" y="762927"/>
                  </a:lnTo>
                  <a:lnTo>
                    <a:pt x="2852535" y="811214"/>
                  </a:lnTo>
                  <a:lnTo>
                    <a:pt x="2925677" y="811214"/>
                  </a:lnTo>
                  <a:lnTo>
                    <a:pt x="2925677" y="830529"/>
                  </a:lnTo>
                  <a:lnTo>
                    <a:pt x="3071961" y="830529"/>
                  </a:lnTo>
                  <a:lnTo>
                    <a:pt x="3071961" y="840186"/>
                  </a:lnTo>
                  <a:lnTo>
                    <a:pt x="3291387" y="840186"/>
                  </a:lnTo>
                  <a:lnTo>
                    <a:pt x="3291387" y="859501"/>
                  </a:lnTo>
                  <a:lnTo>
                    <a:pt x="3364528" y="859501"/>
                  </a:lnTo>
                  <a:lnTo>
                    <a:pt x="3364528" y="869158"/>
                  </a:lnTo>
                  <a:lnTo>
                    <a:pt x="3437670" y="869158"/>
                  </a:lnTo>
                  <a:lnTo>
                    <a:pt x="3437670" y="888473"/>
                  </a:lnTo>
                  <a:lnTo>
                    <a:pt x="3510812" y="888473"/>
                  </a:lnTo>
                  <a:lnTo>
                    <a:pt x="3510812" y="907787"/>
                  </a:lnTo>
                  <a:lnTo>
                    <a:pt x="3730238" y="907787"/>
                  </a:lnTo>
                  <a:lnTo>
                    <a:pt x="3730238" y="917445"/>
                  </a:lnTo>
                  <a:lnTo>
                    <a:pt x="3949664" y="917445"/>
                  </a:lnTo>
                  <a:lnTo>
                    <a:pt x="3949664" y="927102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5592087" y="214007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592087" y="214973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592087" y="195658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592087" y="203384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" name="rc14"/>
            <p:cNvSpPr/>
            <p:nvPr/>
          </p:nvSpPr>
          <p:spPr>
            <a:xfrm>
              <a:off x="1693406" y="1040925"/>
              <a:ext cx="4022806" cy="298411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93406" y="1040925"/>
              <a:ext cx="0" cy="2984110"/>
            </a:xfrm>
            <a:custGeom>
              <a:avLst/>
              <a:pathLst>
                <a:path w="0" h="2984110">
                  <a:moveTo>
                    <a:pt x="0" y="2984110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408114" y="3968640"/>
              <a:ext cx="205581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329007" y="3678920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329007" y="338920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329007" y="3099481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329007" y="280976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329007" y="2520042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329007" y="223032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329007" y="1940603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329007" y="165088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329007" y="1361164"/>
              <a:ext cx="284688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249900" y="1071445"/>
              <a:ext cx="363795" cy="1073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1649122" y="40250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49122" y="37353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49122" y="344559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49122" y="31558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49122" y="286615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9122" y="25764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649122" y="228671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49122" y="1996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49122" y="170728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649122" y="141756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649122" y="112784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693406" y="4025036"/>
              <a:ext cx="4022806" cy="0"/>
            </a:xfrm>
            <a:custGeom>
              <a:avLst/>
              <a:pathLst>
                <a:path w="4022806" h="0">
                  <a:moveTo>
                    <a:pt x="0" y="0"/>
                  </a:moveTo>
                  <a:lnTo>
                    <a:pt x="4022806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9340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132258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7110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00996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448813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87664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326516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65367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204219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643071" y="4025036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tx49"/>
            <p:cNvSpPr/>
            <p:nvPr/>
          </p:nvSpPr>
          <p:spPr>
            <a:xfrm>
              <a:off x="1653853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2092704" y="4102594"/>
              <a:ext cx="79107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2492002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2930854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369706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808557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4247409" y="4102524"/>
              <a:ext cx="158214" cy="104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4686260" y="4104330"/>
              <a:ext cx="158214" cy="1022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5125112" y="4102594"/>
              <a:ext cx="158214" cy="1039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563964" y="4103010"/>
              <a:ext cx="158214" cy="1035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536907" y="4340652"/>
              <a:ext cx="335805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61" name="tx60"/>
            <p:cNvSpPr/>
            <p:nvPr/>
          </p:nvSpPr>
          <p:spPr>
            <a:xfrm rot="-5400000">
              <a:off x="222333" y="2449550"/>
              <a:ext cx="1650032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62" name="rc61"/>
            <p:cNvSpPr/>
            <p:nvPr/>
          </p:nvSpPr>
          <p:spPr>
            <a:xfrm>
              <a:off x="5893348" y="2094115"/>
              <a:ext cx="380925" cy="87773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2"/>
            <p:cNvSpPr/>
            <p:nvPr/>
          </p:nvSpPr>
          <p:spPr>
            <a:xfrm>
              <a:off x="5893348" y="2109109"/>
              <a:ext cx="380925" cy="1101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5909548" y="2404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5923364" y="2383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5909548" y="2566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tx66"/>
            <p:cNvSpPr/>
            <p:nvPr/>
          </p:nvSpPr>
          <p:spPr>
            <a:xfrm>
              <a:off x="5923364" y="2545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pl67"/>
            <p:cNvSpPr/>
            <p:nvPr/>
          </p:nvSpPr>
          <p:spPr>
            <a:xfrm>
              <a:off x="5909548" y="2728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5923364" y="2707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0" name="pl69"/>
            <p:cNvSpPr/>
            <p:nvPr/>
          </p:nvSpPr>
          <p:spPr>
            <a:xfrm>
              <a:off x="5909548" y="2890846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0"/>
            <p:cNvSpPr/>
            <p:nvPr/>
          </p:nvSpPr>
          <p:spPr>
            <a:xfrm>
              <a:off x="5923364" y="286974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143916" y="2353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6143916" y="2515937"/>
              <a:ext cx="94872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6143916" y="2674464"/>
              <a:ext cx="102721" cy="105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6143916" y="2839937"/>
              <a:ext cx="102721" cy="10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2025-04-06T16:40:05Z</dcterms:modified>
  <cp:category/>
</cp:coreProperties>
</file>