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tx84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89" name="pl88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561262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tx100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54151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0" name="tx109"/>
            <p:cNvSpPr/>
            <p:nvPr/>
          </p:nvSpPr>
          <p:spPr>
            <a:xfrm rot="-5400000">
              <a:off x="600018" y="2522618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11" name="rc110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3" name="rc112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2025-02-23T00:29:32Z</dcterms:modified>
  <cp:category/>
</cp:coreProperties>
</file>