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2796" y="2192346"/>
              <a:ext cx="858699" cy="1092838"/>
            </a:xfrm>
            <a:custGeom>
              <a:avLst/>
              <a:pathLst>
                <a:path w="858699" h="1092838">
                  <a:moveTo>
                    <a:pt x="0" y="1092838"/>
                  </a:moveTo>
                  <a:lnTo>
                    <a:pt x="95411" y="997793"/>
                  </a:lnTo>
                  <a:lnTo>
                    <a:pt x="127214" y="927721"/>
                  </a:lnTo>
                  <a:lnTo>
                    <a:pt x="159018" y="829425"/>
                  </a:lnTo>
                  <a:lnTo>
                    <a:pt x="190822" y="700419"/>
                  </a:lnTo>
                  <a:lnTo>
                    <a:pt x="222625" y="542558"/>
                  </a:lnTo>
                  <a:lnTo>
                    <a:pt x="254429" y="364907"/>
                  </a:lnTo>
                  <a:lnTo>
                    <a:pt x="286233" y="188748"/>
                  </a:lnTo>
                  <a:lnTo>
                    <a:pt x="318036" y="61248"/>
                  </a:lnTo>
                  <a:lnTo>
                    <a:pt x="349840" y="0"/>
                  </a:lnTo>
                  <a:lnTo>
                    <a:pt x="381644" y="438"/>
                  </a:lnTo>
                  <a:lnTo>
                    <a:pt x="413447" y="47346"/>
                  </a:lnTo>
                  <a:lnTo>
                    <a:pt x="445251" y="119057"/>
                  </a:lnTo>
                  <a:lnTo>
                    <a:pt x="508858" y="265218"/>
                  </a:lnTo>
                  <a:lnTo>
                    <a:pt x="572466" y="365863"/>
                  </a:lnTo>
                  <a:lnTo>
                    <a:pt x="636073" y="482753"/>
                  </a:lnTo>
                  <a:lnTo>
                    <a:pt x="667877" y="562866"/>
                  </a:lnTo>
                  <a:lnTo>
                    <a:pt x="699680" y="653675"/>
                  </a:lnTo>
                  <a:lnTo>
                    <a:pt x="731484" y="745678"/>
                  </a:lnTo>
                  <a:lnTo>
                    <a:pt x="858699" y="1002001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60992" y="1410708"/>
              <a:ext cx="890502" cy="1858908"/>
            </a:xfrm>
            <a:custGeom>
              <a:avLst/>
              <a:pathLst>
                <a:path w="890502" h="1858908">
                  <a:moveTo>
                    <a:pt x="0" y="1858908"/>
                  </a:moveTo>
                  <a:lnTo>
                    <a:pt x="31803" y="1817165"/>
                  </a:lnTo>
                  <a:lnTo>
                    <a:pt x="127214" y="1392395"/>
                  </a:lnTo>
                  <a:lnTo>
                    <a:pt x="159018" y="1068532"/>
                  </a:lnTo>
                  <a:lnTo>
                    <a:pt x="190822" y="665360"/>
                  </a:lnTo>
                  <a:lnTo>
                    <a:pt x="222625" y="289505"/>
                  </a:lnTo>
                  <a:lnTo>
                    <a:pt x="254429" y="49563"/>
                  </a:lnTo>
                  <a:lnTo>
                    <a:pt x="286233" y="0"/>
                  </a:lnTo>
                  <a:lnTo>
                    <a:pt x="318036" y="143496"/>
                  </a:lnTo>
                  <a:lnTo>
                    <a:pt x="349840" y="409714"/>
                  </a:lnTo>
                  <a:lnTo>
                    <a:pt x="381644" y="691958"/>
                  </a:lnTo>
                  <a:lnTo>
                    <a:pt x="413447" y="932898"/>
                  </a:lnTo>
                  <a:lnTo>
                    <a:pt x="445251" y="1127281"/>
                  </a:lnTo>
                  <a:lnTo>
                    <a:pt x="667877" y="1723385"/>
                  </a:lnTo>
                  <a:lnTo>
                    <a:pt x="699680" y="1745423"/>
                  </a:lnTo>
                  <a:lnTo>
                    <a:pt x="890502" y="181169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65581" y="2690913"/>
              <a:ext cx="985913" cy="563434"/>
            </a:xfrm>
            <a:custGeom>
              <a:avLst/>
              <a:pathLst>
                <a:path w="985913" h="563434">
                  <a:moveTo>
                    <a:pt x="0" y="563434"/>
                  </a:moveTo>
                  <a:lnTo>
                    <a:pt x="95411" y="479246"/>
                  </a:lnTo>
                  <a:lnTo>
                    <a:pt x="127214" y="438537"/>
                  </a:lnTo>
                  <a:lnTo>
                    <a:pt x="190822" y="343203"/>
                  </a:lnTo>
                  <a:lnTo>
                    <a:pt x="254429" y="235040"/>
                  </a:lnTo>
                  <a:lnTo>
                    <a:pt x="286233" y="179210"/>
                  </a:lnTo>
                  <a:lnTo>
                    <a:pt x="318036" y="125435"/>
                  </a:lnTo>
                  <a:lnTo>
                    <a:pt x="349840" y="77433"/>
                  </a:lnTo>
                  <a:lnTo>
                    <a:pt x="381644" y="39170"/>
                  </a:lnTo>
                  <a:lnTo>
                    <a:pt x="413447" y="13275"/>
                  </a:lnTo>
                  <a:lnTo>
                    <a:pt x="445251" y="0"/>
                  </a:lnTo>
                  <a:lnTo>
                    <a:pt x="540662" y="5287"/>
                  </a:lnTo>
                  <a:lnTo>
                    <a:pt x="636073" y="7482"/>
                  </a:lnTo>
                  <a:lnTo>
                    <a:pt x="667877" y="6059"/>
                  </a:lnTo>
                  <a:lnTo>
                    <a:pt x="699680" y="10345"/>
                  </a:lnTo>
                  <a:lnTo>
                    <a:pt x="731484" y="25610"/>
                  </a:lnTo>
                  <a:lnTo>
                    <a:pt x="795091" y="93972"/>
                  </a:lnTo>
                  <a:lnTo>
                    <a:pt x="826895" y="145432"/>
                  </a:lnTo>
                  <a:lnTo>
                    <a:pt x="858699" y="203896"/>
                  </a:lnTo>
                  <a:lnTo>
                    <a:pt x="985913" y="41506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567970" y="326035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63381" y="31653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5185" y="30952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26989" y="29969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58792" y="2867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90596" y="27100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22400" y="25324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854203" y="23562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86007" y="22287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917811" y="21675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49614" y="2167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81418" y="22148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013222" y="2286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076829" y="24327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40436" y="25333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4044" y="26502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35847" y="27303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267651" y="2821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299455" y="291319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6669" y="31695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36167" y="32447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67970" y="32030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63381" y="27782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5185" y="24544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6989" y="205124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8792" y="16753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0596" y="143544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2400" y="138588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4203" y="15293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86007" y="17955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17811" y="207784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49614" y="231878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81418" y="251316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04044" y="31092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35847" y="31313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26669" y="31975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40755" y="322952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536167" y="31453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567970" y="310462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31578" y="300929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695185" y="29011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26989" y="284529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758792" y="279152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790596" y="27435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22400" y="270525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854203" y="267936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886007" y="26660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81418" y="267137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76829" y="26735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8633" y="267214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40436" y="267643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72240" y="269169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35847" y="27600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67651" y="28115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99455" y="286998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26669" y="30811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376493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70170" y="4762248"/>
              <a:ext cx="1081324" cy="991544"/>
            </a:xfrm>
            <a:custGeom>
              <a:avLst/>
              <a:pathLst>
                <a:path w="1081324" h="991544">
                  <a:moveTo>
                    <a:pt x="0" y="981282"/>
                  </a:moveTo>
                  <a:lnTo>
                    <a:pt x="190822" y="846489"/>
                  </a:lnTo>
                  <a:lnTo>
                    <a:pt x="254429" y="683606"/>
                  </a:lnTo>
                  <a:lnTo>
                    <a:pt x="286233" y="557337"/>
                  </a:lnTo>
                  <a:lnTo>
                    <a:pt x="318036" y="408245"/>
                  </a:lnTo>
                  <a:lnTo>
                    <a:pt x="349840" y="255915"/>
                  </a:lnTo>
                  <a:lnTo>
                    <a:pt x="381644" y="123606"/>
                  </a:lnTo>
                  <a:lnTo>
                    <a:pt x="413447" y="33468"/>
                  </a:lnTo>
                  <a:lnTo>
                    <a:pt x="445251" y="0"/>
                  </a:lnTo>
                  <a:lnTo>
                    <a:pt x="477055" y="24364"/>
                  </a:lnTo>
                  <a:lnTo>
                    <a:pt x="508858" y="94699"/>
                  </a:lnTo>
                  <a:lnTo>
                    <a:pt x="540662" y="195471"/>
                  </a:lnTo>
                  <a:lnTo>
                    <a:pt x="604269" y="427123"/>
                  </a:lnTo>
                  <a:lnTo>
                    <a:pt x="667877" y="620409"/>
                  </a:lnTo>
                  <a:lnTo>
                    <a:pt x="763288" y="819966"/>
                  </a:lnTo>
                  <a:lnTo>
                    <a:pt x="1081324" y="99154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92796" y="4814169"/>
              <a:ext cx="858699" cy="902425"/>
            </a:xfrm>
            <a:custGeom>
              <a:avLst/>
              <a:pathLst>
                <a:path w="858699" h="902425">
                  <a:moveTo>
                    <a:pt x="0" y="902425"/>
                  </a:moveTo>
                  <a:lnTo>
                    <a:pt x="31803" y="871508"/>
                  </a:lnTo>
                  <a:lnTo>
                    <a:pt x="63607" y="822518"/>
                  </a:lnTo>
                  <a:lnTo>
                    <a:pt x="95411" y="750346"/>
                  </a:lnTo>
                  <a:lnTo>
                    <a:pt x="127214" y="651927"/>
                  </a:lnTo>
                  <a:lnTo>
                    <a:pt x="190822" y="383619"/>
                  </a:lnTo>
                  <a:lnTo>
                    <a:pt x="222625" y="231761"/>
                  </a:lnTo>
                  <a:lnTo>
                    <a:pt x="254429" y="97122"/>
                  </a:lnTo>
                  <a:lnTo>
                    <a:pt x="286233" y="15457"/>
                  </a:lnTo>
                  <a:lnTo>
                    <a:pt x="318036" y="0"/>
                  </a:lnTo>
                  <a:lnTo>
                    <a:pt x="349840" y="35029"/>
                  </a:lnTo>
                  <a:lnTo>
                    <a:pt x="381644" y="102867"/>
                  </a:lnTo>
                  <a:lnTo>
                    <a:pt x="413447" y="180810"/>
                  </a:lnTo>
                  <a:lnTo>
                    <a:pt x="445251" y="255086"/>
                  </a:lnTo>
                  <a:lnTo>
                    <a:pt x="508858" y="377026"/>
                  </a:lnTo>
                  <a:lnTo>
                    <a:pt x="572466" y="473574"/>
                  </a:lnTo>
                  <a:lnTo>
                    <a:pt x="667877" y="638387"/>
                  </a:lnTo>
                  <a:lnTo>
                    <a:pt x="699680" y="693029"/>
                  </a:lnTo>
                  <a:lnTo>
                    <a:pt x="858699" y="88193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33778" y="4446552"/>
              <a:ext cx="1017717" cy="1295779"/>
            </a:xfrm>
            <a:custGeom>
              <a:avLst/>
              <a:pathLst>
                <a:path w="1017717" h="1295779">
                  <a:moveTo>
                    <a:pt x="0" y="1278734"/>
                  </a:moveTo>
                  <a:lnTo>
                    <a:pt x="63607" y="1225889"/>
                  </a:lnTo>
                  <a:lnTo>
                    <a:pt x="127214" y="1113145"/>
                  </a:lnTo>
                  <a:lnTo>
                    <a:pt x="159018" y="1025541"/>
                  </a:lnTo>
                  <a:lnTo>
                    <a:pt x="190822" y="915238"/>
                  </a:lnTo>
                  <a:lnTo>
                    <a:pt x="254429" y="621846"/>
                  </a:lnTo>
                  <a:lnTo>
                    <a:pt x="286233" y="439518"/>
                  </a:lnTo>
                  <a:lnTo>
                    <a:pt x="318036" y="250232"/>
                  </a:lnTo>
                  <a:lnTo>
                    <a:pt x="349840" y="88422"/>
                  </a:lnTo>
                  <a:lnTo>
                    <a:pt x="381644" y="0"/>
                  </a:lnTo>
                  <a:lnTo>
                    <a:pt x="413447" y="11192"/>
                  </a:lnTo>
                  <a:lnTo>
                    <a:pt x="445251" y="104795"/>
                  </a:lnTo>
                  <a:lnTo>
                    <a:pt x="477055" y="244033"/>
                  </a:lnTo>
                  <a:lnTo>
                    <a:pt x="508858" y="397803"/>
                  </a:lnTo>
                  <a:lnTo>
                    <a:pt x="540662" y="544841"/>
                  </a:lnTo>
                  <a:lnTo>
                    <a:pt x="922306" y="1270947"/>
                  </a:lnTo>
                  <a:lnTo>
                    <a:pt x="1017717" y="129577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45344" y="571870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36167" y="558391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99774" y="54210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31578" y="529475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63381" y="51456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95185" y="49933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6989" y="48610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8792" y="4770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0596" y="473742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2400" y="476178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4203" y="483212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86007" y="49328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49614" y="516454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3222" y="53578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08633" y="555738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26669" y="572896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67970" y="56917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99774" y="56608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631578" y="5611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663381" y="55396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695185" y="54412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758792" y="51729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790596" y="50211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822400" y="48864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854203" y="48048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886007" y="47893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17811" y="4824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49614" y="48922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981418" y="49701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13222" y="50444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076829" y="5166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40436" y="52629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5847" y="5427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67651" y="5482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6669" y="56712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408952" y="5700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472559" y="56476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536167" y="55348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67970" y="54472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599774" y="5336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663381" y="50435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695185" y="4861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726989" y="46719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758792" y="45101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790596" y="44217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822400" y="44329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854203" y="45265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886007" y="46657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917811" y="48195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49614" y="49665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31258" y="56926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26669" y="5717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376493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316073" y="2271686"/>
              <a:ext cx="1113128" cy="1004363"/>
            </a:xfrm>
            <a:custGeom>
              <a:avLst/>
              <a:pathLst>
                <a:path w="1113128" h="1004363">
                  <a:moveTo>
                    <a:pt x="0" y="995029"/>
                  </a:moveTo>
                  <a:lnTo>
                    <a:pt x="63607" y="957677"/>
                  </a:lnTo>
                  <a:lnTo>
                    <a:pt x="95411" y="930143"/>
                  </a:lnTo>
                  <a:lnTo>
                    <a:pt x="159018" y="851713"/>
                  </a:lnTo>
                  <a:lnTo>
                    <a:pt x="254429" y="657622"/>
                  </a:lnTo>
                  <a:lnTo>
                    <a:pt x="318036" y="468720"/>
                  </a:lnTo>
                  <a:lnTo>
                    <a:pt x="349840" y="362127"/>
                  </a:lnTo>
                  <a:lnTo>
                    <a:pt x="381644" y="256369"/>
                  </a:lnTo>
                  <a:lnTo>
                    <a:pt x="445251" y="77582"/>
                  </a:lnTo>
                  <a:lnTo>
                    <a:pt x="477055" y="23937"/>
                  </a:lnTo>
                  <a:lnTo>
                    <a:pt x="508858" y="0"/>
                  </a:lnTo>
                  <a:lnTo>
                    <a:pt x="540662" y="6272"/>
                  </a:lnTo>
                  <a:lnTo>
                    <a:pt x="572466" y="39080"/>
                  </a:lnTo>
                  <a:lnTo>
                    <a:pt x="604269" y="92537"/>
                  </a:lnTo>
                  <a:lnTo>
                    <a:pt x="667877" y="238625"/>
                  </a:lnTo>
                  <a:lnTo>
                    <a:pt x="699680" y="325094"/>
                  </a:lnTo>
                  <a:lnTo>
                    <a:pt x="731484" y="415812"/>
                  </a:lnTo>
                  <a:lnTo>
                    <a:pt x="763288" y="507129"/>
                  </a:lnTo>
                  <a:lnTo>
                    <a:pt x="954110" y="900925"/>
                  </a:lnTo>
                  <a:lnTo>
                    <a:pt x="1113128" y="100436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47877" y="1915529"/>
              <a:ext cx="1081324" cy="1391054"/>
            </a:xfrm>
            <a:custGeom>
              <a:avLst/>
              <a:pathLst>
                <a:path w="1081324" h="1391054">
                  <a:moveTo>
                    <a:pt x="0" y="1351703"/>
                  </a:moveTo>
                  <a:lnTo>
                    <a:pt x="127214" y="1083991"/>
                  </a:lnTo>
                  <a:lnTo>
                    <a:pt x="159018" y="910880"/>
                  </a:lnTo>
                  <a:lnTo>
                    <a:pt x="190822" y="680108"/>
                  </a:lnTo>
                  <a:lnTo>
                    <a:pt x="222625" y="421634"/>
                  </a:lnTo>
                  <a:lnTo>
                    <a:pt x="254429" y="190106"/>
                  </a:lnTo>
                  <a:lnTo>
                    <a:pt x="286233" y="37568"/>
                  </a:lnTo>
                  <a:lnTo>
                    <a:pt x="318036" y="0"/>
                  </a:lnTo>
                  <a:lnTo>
                    <a:pt x="349840" y="59641"/>
                  </a:lnTo>
                  <a:lnTo>
                    <a:pt x="381644" y="177455"/>
                  </a:lnTo>
                  <a:lnTo>
                    <a:pt x="413447" y="316814"/>
                  </a:lnTo>
                  <a:lnTo>
                    <a:pt x="445251" y="456375"/>
                  </a:lnTo>
                  <a:lnTo>
                    <a:pt x="477055" y="587941"/>
                  </a:lnTo>
                  <a:lnTo>
                    <a:pt x="508858" y="709326"/>
                  </a:lnTo>
                  <a:lnTo>
                    <a:pt x="540662" y="818716"/>
                  </a:lnTo>
                  <a:lnTo>
                    <a:pt x="572466" y="916834"/>
                  </a:lnTo>
                  <a:lnTo>
                    <a:pt x="636073" y="1077612"/>
                  </a:lnTo>
                  <a:lnTo>
                    <a:pt x="731484" y="1238415"/>
                  </a:lnTo>
                  <a:lnTo>
                    <a:pt x="1081324" y="139105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839018" y="1953236"/>
              <a:ext cx="1590183" cy="1350818"/>
            </a:xfrm>
            <a:custGeom>
              <a:avLst/>
              <a:pathLst>
                <a:path w="1590183" h="1350818">
                  <a:moveTo>
                    <a:pt x="0" y="1255438"/>
                  </a:moveTo>
                  <a:lnTo>
                    <a:pt x="95411" y="1289403"/>
                  </a:lnTo>
                  <a:lnTo>
                    <a:pt x="572466" y="1291032"/>
                  </a:lnTo>
                  <a:lnTo>
                    <a:pt x="667877" y="1155703"/>
                  </a:lnTo>
                  <a:lnTo>
                    <a:pt x="731484" y="901811"/>
                  </a:lnTo>
                  <a:lnTo>
                    <a:pt x="763288" y="706485"/>
                  </a:lnTo>
                  <a:lnTo>
                    <a:pt x="795091" y="449785"/>
                  </a:lnTo>
                  <a:lnTo>
                    <a:pt x="826895" y="258930"/>
                  </a:lnTo>
                  <a:lnTo>
                    <a:pt x="858699" y="85084"/>
                  </a:lnTo>
                  <a:lnTo>
                    <a:pt x="890502" y="7583"/>
                  </a:lnTo>
                  <a:lnTo>
                    <a:pt x="922306" y="0"/>
                  </a:lnTo>
                  <a:lnTo>
                    <a:pt x="954110" y="28421"/>
                  </a:lnTo>
                  <a:lnTo>
                    <a:pt x="985913" y="128417"/>
                  </a:lnTo>
                  <a:lnTo>
                    <a:pt x="1017717" y="238918"/>
                  </a:lnTo>
                  <a:lnTo>
                    <a:pt x="1049521" y="371527"/>
                  </a:lnTo>
                  <a:lnTo>
                    <a:pt x="1081324" y="516852"/>
                  </a:lnTo>
                  <a:lnTo>
                    <a:pt x="1399361" y="1298315"/>
                  </a:lnTo>
                  <a:lnTo>
                    <a:pt x="1590183" y="1350818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91247" y="3241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54854" y="3204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86658" y="3177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50265" y="30985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45676" y="2904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09284" y="27155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41087" y="26089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72891" y="250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6498" y="2324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302" y="2270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0106" y="2246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1909" y="2253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63713" y="2285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95517" y="2339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59124" y="2485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990928" y="2571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22731" y="2662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54535" y="275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45357" y="3147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04376" y="32512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23051" y="324240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450265" y="297469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82069" y="280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3873" y="25708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45676" y="23123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77480" y="2080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09284" y="19282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41087" y="18907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72891" y="19503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4695" y="206815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6498" y="22075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302" y="23470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0106" y="24786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1909" y="2600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63713" y="27094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895517" y="280753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959124" y="296831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054535" y="31291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404376" y="32817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814192" y="3183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909603" y="32178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386658" y="32194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482069" y="30841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45676" y="28302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77480" y="26348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09284" y="23781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41087" y="21873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72891" y="20134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4695" y="19359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36498" y="19284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768302" y="19568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00106" y="20568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31909" y="21673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863713" y="2299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895517" y="24452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213554" y="322672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04376" y="32792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376493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70502" y="4164292"/>
              <a:ext cx="858699" cy="1574213"/>
            </a:xfrm>
            <a:custGeom>
              <a:avLst/>
              <a:pathLst>
                <a:path w="858699" h="1574213">
                  <a:moveTo>
                    <a:pt x="0" y="1561200"/>
                  </a:moveTo>
                  <a:lnTo>
                    <a:pt x="63607" y="1179124"/>
                  </a:lnTo>
                  <a:lnTo>
                    <a:pt x="95411" y="623173"/>
                  </a:lnTo>
                  <a:lnTo>
                    <a:pt x="127214" y="100154"/>
                  </a:lnTo>
                  <a:lnTo>
                    <a:pt x="159018" y="0"/>
                  </a:lnTo>
                  <a:lnTo>
                    <a:pt x="190822" y="194690"/>
                  </a:lnTo>
                  <a:lnTo>
                    <a:pt x="254429" y="506398"/>
                  </a:lnTo>
                  <a:lnTo>
                    <a:pt x="286233" y="553102"/>
                  </a:lnTo>
                  <a:lnTo>
                    <a:pt x="318036" y="658034"/>
                  </a:lnTo>
                  <a:lnTo>
                    <a:pt x="349840" y="795140"/>
                  </a:lnTo>
                  <a:lnTo>
                    <a:pt x="413447" y="1099126"/>
                  </a:lnTo>
                  <a:lnTo>
                    <a:pt x="572466" y="1277697"/>
                  </a:lnTo>
                  <a:lnTo>
                    <a:pt x="604269" y="1259387"/>
                  </a:lnTo>
                  <a:lnTo>
                    <a:pt x="636073" y="1258444"/>
                  </a:lnTo>
                  <a:lnTo>
                    <a:pt x="667877" y="1292002"/>
                  </a:lnTo>
                  <a:lnTo>
                    <a:pt x="858699" y="1574213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38699" y="4779243"/>
              <a:ext cx="890502" cy="952371"/>
            </a:xfrm>
            <a:custGeom>
              <a:avLst/>
              <a:pathLst>
                <a:path w="890502" h="952371">
                  <a:moveTo>
                    <a:pt x="0" y="915181"/>
                  </a:moveTo>
                  <a:lnTo>
                    <a:pt x="31803" y="864658"/>
                  </a:lnTo>
                  <a:lnTo>
                    <a:pt x="95411" y="675916"/>
                  </a:lnTo>
                  <a:lnTo>
                    <a:pt x="127214" y="551693"/>
                  </a:lnTo>
                  <a:lnTo>
                    <a:pt x="222625" y="183535"/>
                  </a:lnTo>
                  <a:lnTo>
                    <a:pt x="254429" y="69470"/>
                  </a:lnTo>
                  <a:lnTo>
                    <a:pt x="286233" y="0"/>
                  </a:lnTo>
                  <a:lnTo>
                    <a:pt x="318036" y="10020"/>
                  </a:lnTo>
                  <a:lnTo>
                    <a:pt x="349840" y="88731"/>
                  </a:lnTo>
                  <a:lnTo>
                    <a:pt x="381644" y="204947"/>
                  </a:lnTo>
                  <a:lnTo>
                    <a:pt x="413447" y="329788"/>
                  </a:lnTo>
                  <a:lnTo>
                    <a:pt x="667877" y="873463"/>
                  </a:lnTo>
                  <a:lnTo>
                    <a:pt x="795091" y="929712"/>
                  </a:lnTo>
                  <a:lnTo>
                    <a:pt x="890502" y="952371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16073" y="4700231"/>
              <a:ext cx="1113128" cy="1021940"/>
            </a:xfrm>
            <a:custGeom>
              <a:avLst/>
              <a:pathLst>
                <a:path w="1113128" h="1021940">
                  <a:moveTo>
                    <a:pt x="0" y="1021940"/>
                  </a:moveTo>
                  <a:lnTo>
                    <a:pt x="63607" y="995048"/>
                  </a:lnTo>
                  <a:lnTo>
                    <a:pt x="95411" y="976160"/>
                  </a:lnTo>
                  <a:lnTo>
                    <a:pt x="190822" y="888638"/>
                  </a:lnTo>
                  <a:lnTo>
                    <a:pt x="286233" y="724888"/>
                  </a:lnTo>
                  <a:lnTo>
                    <a:pt x="349840" y="547621"/>
                  </a:lnTo>
                  <a:lnTo>
                    <a:pt x="381644" y="439235"/>
                  </a:lnTo>
                  <a:lnTo>
                    <a:pt x="445251" y="213563"/>
                  </a:lnTo>
                  <a:lnTo>
                    <a:pt x="477055" y="112240"/>
                  </a:lnTo>
                  <a:lnTo>
                    <a:pt x="508858" y="36964"/>
                  </a:lnTo>
                  <a:lnTo>
                    <a:pt x="540662" y="0"/>
                  </a:lnTo>
                  <a:lnTo>
                    <a:pt x="572466" y="4575"/>
                  </a:lnTo>
                  <a:lnTo>
                    <a:pt x="604269" y="48892"/>
                  </a:lnTo>
                  <a:lnTo>
                    <a:pt x="636073" y="128248"/>
                  </a:lnTo>
                  <a:lnTo>
                    <a:pt x="667877" y="233944"/>
                  </a:lnTo>
                  <a:lnTo>
                    <a:pt x="731484" y="463688"/>
                  </a:lnTo>
                  <a:lnTo>
                    <a:pt x="922306" y="874038"/>
                  </a:lnTo>
                  <a:lnTo>
                    <a:pt x="1113128" y="995033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545676" y="570066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609284" y="53185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641087" y="476263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672891" y="423962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704695" y="413946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736498" y="43341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800106" y="4645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831909" y="469256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863713" y="479750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95517" y="49346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959124" y="5238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118142" y="54171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149946" y="53988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181750" y="53979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213554" y="543146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404376" y="5713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513873" y="56695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545676" y="5619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609284" y="54303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641087" y="5306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736498" y="4937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768302" y="48238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00106" y="47544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831909" y="47644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63713" y="48431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95517" y="4959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927320" y="5084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181750" y="56278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308965" y="56841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04376" y="57067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291247" y="569734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354854" y="567045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386658" y="5651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482069" y="556404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577480" y="540029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41087" y="52230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72891" y="511464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6498" y="488896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68302" y="478764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00106" y="471237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31909" y="467540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63713" y="46799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895517" y="47242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27320" y="480365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959124" y="490934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022731" y="513909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13554" y="55494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04376" y="567043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376493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348994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35717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348994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35755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58503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73409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86131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8852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11574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24295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7017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973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2460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5181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87902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00624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13345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26067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38788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15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1688848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1816063" y="593010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943278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2025244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215245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227967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2406888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253410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2661317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278853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291574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3042961" y="5930109"/>
              <a:ext cx="180994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317017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329739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3424605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278" name="pl277"/>
            <p:cNvSpPr/>
            <p:nvPr/>
          </p:nvSpPr>
          <p:spPr>
            <a:xfrm>
              <a:off x="3625933" y="58503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7118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83901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6623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9344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22066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34787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47509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60230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7295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85673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98395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511116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523837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536559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549280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3"/>
            <p:cNvSpPr/>
            <p:nvPr/>
          </p:nvSpPr>
          <p:spPr>
            <a:xfrm>
              <a:off x="36665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793769" y="593010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392098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002950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130164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25737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4384594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451180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46390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476623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489345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5020667" y="5930109"/>
              <a:ext cx="180994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514788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5275097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540231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309" name="pl308"/>
            <p:cNvSpPr/>
            <p:nvPr/>
          </p:nvSpPr>
          <p:spPr>
            <a:xfrm>
              <a:off x="1648227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09"/>
            <p:cNvSpPr/>
            <p:nvPr/>
          </p:nvSpPr>
          <p:spPr>
            <a:xfrm>
              <a:off x="1251810" y="32563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1251810" y="288087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1251810" y="2505439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1251810" y="2130006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1251810" y="175457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1251810" y="137913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16" name="pl315"/>
            <p:cNvSpPr/>
            <p:nvPr/>
          </p:nvSpPr>
          <p:spPr>
            <a:xfrm>
              <a:off x="1603943" y="33120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603943" y="29366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603943" y="25611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603943" y="21857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603943" y="18103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603943" y="14348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648227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22"/>
            <p:cNvSpPr/>
            <p:nvPr/>
          </p:nvSpPr>
          <p:spPr>
            <a:xfrm>
              <a:off x="1251810" y="570532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1251810" y="532989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1251810" y="495446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1251810" y="4579026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1251810" y="420359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1251810" y="382815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29" name="pl328"/>
            <p:cNvSpPr/>
            <p:nvPr/>
          </p:nvSpPr>
          <p:spPr>
            <a:xfrm>
              <a:off x="1603943" y="57610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1603943" y="53856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1603943" y="5010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1603943" y="46347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1603943" y="42593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1603943" y="38838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4"/>
            <p:cNvSpPr/>
            <p:nvPr/>
          </p:nvSpPr>
          <p:spPr>
            <a:xfrm>
              <a:off x="3399639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36" name="tx335"/>
            <p:cNvSpPr/>
            <p:nvPr/>
          </p:nvSpPr>
          <p:spPr>
            <a:xfrm rot="-5400000">
              <a:off x="448967" y="3514354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37" name="rc336"/>
            <p:cNvSpPr/>
            <p:nvPr/>
          </p:nvSpPr>
          <p:spPr>
            <a:xfrm>
              <a:off x="5692207" y="26034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7"/>
            <p:cNvSpPr/>
            <p:nvPr/>
          </p:nvSpPr>
          <p:spPr>
            <a:xfrm>
              <a:off x="5692207" y="2612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39" name="pl338"/>
            <p:cNvSpPr/>
            <p:nvPr/>
          </p:nvSpPr>
          <p:spPr>
            <a:xfrm>
              <a:off x="5706607" y="290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739381" y="2882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706607" y="305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739381" y="30260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706607" y="3194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739381" y="31700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706607" y="3338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739381" y="33140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706607" y="3482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739381" y="3458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706607" y="362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739381" y="36020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706607" y="377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739381" y="37460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706607" y="3914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739381" y="38900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706607" y="4058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739381" y="4034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706607" y="4202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5739381" y="41780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706607" y="434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5739381" y="43220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706607" y="449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5739381" y="44660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2"/>
            <p:cNvSpPr/>
            <p:nvPr/>
          </p:nvSpPr>
          <p:spPr>
            <a:xfrm>
              <a:off x="5924775" y="285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5924775" y="2995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5924775" y="3139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5924775" y="3283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5924775" y="3427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5924775" y="357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5924775" y="3715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5924775" y="3859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5924775" y="4003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5924775" y="4147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5924775" y="429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5924775" y="4435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2025-02-23T00:24:39Z</dcterms:modified>
  <cp:category/>
</cp:coreProperties>
</file>