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738169" y="1315914"/>
              <a:ext cx="1844167" cy="20854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821995" y="1410708"/>
              <a:ext cx="1676515" cy="663556"/>
            </a:xfrm>
            <a:custGeom>
              <a:avLst/>
              <a:pathLst>
                <a:path w="1676515" h="663556">
                  <a:moveTo>
                    <a:pt x="0" y="0"/>
                  </a:moveTo>
                  <a:lnTo>
                    <a:pt x="838257" y="0"/>
                  </a:lnTo>
                  <a:lnTo>
                    <a:pt x="838257" y="18958"/>
                  </a:lnTo>
                  <a:lnTo>
                    <a:pt x="931397" y="18958"/>
                  </a:lnTo>
                  <a:lnTo>
                    <a:pt x="931397" y="37917"/>
                  </a:lnTo>
                  <a:lnTo>
                    <a:pt x="962444" y="37917"/>
                  </a:lnTo>
                  <a:lnTo>
                    <a:pt x="962444" y="56876"/>
                  </a:lnTo>
                  <a:lnTo>
                    <a:pt x="993490" y="56876"/>
                  </a:lnTo>
                  <a:lnTo>
                    <a:pt x="993490" y="75835"/>
                  </a:lnTo>
                  <a:lnTo>
                    <a:pt x="1024537" y="75835"/>
                  </a:lnTo>
                  <a:lnTo>
                    <a:pt x="1024537" y="94793"/>
                  </a:lnTo>
                  <a:lnTo>
                    <a:pt x="1055584" y="94793"/>
                  </a:lnTo>
                  <a:lnTo>
                    <a:pt x="1055584" y="113752"/>
                  </a:lnTo>
                  <a:lnTo>
                    <a:pt x="1086630" y="113752"/>
                  </a:lnTo>
                  <a:lnTo>
                    <a:pt x="1086630" y="132711"/>
                  </a:lnTo>
                  <a:lnTo>
                    <a:pt x="1117677" y="132711"/>
                  </a:lnTo>
                  <a:lnTo>
                    <a:pt x="1117677" y="208546"/>
                  </a:lnTo>
                  <a:lnTo>
                    <a:pt x="1148723" y="208546"/>
                  </a:lnTo>
                  <a:lnTo>
                    <a:pt x="1148723" y="284381"/>
                  </a:lnTo>
                  <a:lnTo>
                    <a:pt x="1179770" y="284381"/>
                  </a:lnTo>
                  <a:lnTo>
                    <a:pt x="1179770" y="322298"/>
                  </a:lnTo>
                  <a:lnTo>
                    <a:pt x="1210816" y="322298"/>
                  </a:lnTo>
                  <a:lnTo>
                    <a:pt x="1210816" y="379175"/>
                  </a:lnTo>
                  <a:lnTo>
                    <a:pt x="1241863" y="379175"/>
                  </a:lnTo>
                  <a:lnTo>
                    <a:pt x="1241863" y="417092"/>
                  </a:lnTo>
                  <a:lnTo>
                    <a:pt x="1272910" y="417092"/>
                  </a:lnTo>
                  <a:lnTo>
                    <a:pt x="1272910" y="455010"/>
                  </a:lnTo>
                  <a:lnTo>
                    <a:pt x="1335003" y="455010"/>
                  </a:lnTo>
                  <a:lnTo>
                    <a:pt x="1335003" y="473968"/>
                  </a:lnTo>
                  <a:lnTo>
                    <a:pt x="1397096" y="473968"/>
                  </a:lnTo>
                  <a:lnTo>
                    <a:pt x="1397096" y="530845"/>
                  </a:lnTo>
                  <a:lnTo>
                    <a:pt x="1459189" y="530845"/>
                  </a:lnTo>
                  <a:lnTo>
                    <a:pt x="1459189" y="587721"/>
                  </a:lnTo>
                  <a:lnTo>
                    <a:pt x="1490236" y="587721"/>
                  </a:lnTo>
                  <a:lnTo>
                    <a:pt x="1490236" y="625638"/>
                  </a:lnTo>
                  <a:lnTo>
                    <a:pt x="1521282" y="625638"/>
                  </a:lnTo>
                  <a:lnTo>
                    <a:pt x="1521282" y="644597"/>
                  </a:lnTo>
                  <a:lnTo>
                    <a:pt x="1552329" y="644597"/>
                  </a:lnTo>
                  <a:lnTo>
                    <a:pt x="1552329" y="663556"/>
                  </a:lnTo>
                  <a:lnTo>
                    <a:pt x="1676515" y="663556"/>
                  </a:lnTo>
                  <a:lnTo>
                    <a:pt x="1676515" y="66355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821995" y="1410708"/>
              <a:ext cx="1676515" cy="739391"/>
            </a:xfrm>
            <a:custGeom>
              <a:avLst/>
              <a:pathLst>
                <a:path w="1676515" h="739391">
                  <a:moveTo>
                    <a:pt x="0" y="0"/>
                  </a:moveTo>
                  <a:lnTo>
                    <a:pt x="807211" y="0"/>
                  </a:lnTo>
                  <a:lnTo>
                    <a:pt x="807211" y="18958"/>
                  </a:lnTo>
                  <a:lnTo>
                    <a:pt x="838257" y="18958"/>
                  </a:lnTo>
                  <a:lnTo>
                    <a:pt x="838257" y="56876"/>
                  </a:lnTo>
                  <a:lnTo>
                    <a:pt x="931397" y="56876"/>
                  </a:lnTo>
                  <a:lnTo>
                    <a:pt x="931397" y="94793"/>
                  </a:lnTo>
                  <a:lnTo>
                    <a:pt x="962444" y="94793"/>
                  </a:lnTo>
                  <a:lnTo>
                    <a:pt x="962444" y="132711"/>
                  </a:lnTo>
                  <a:lnTo>
                    <a:pt x="993490" y="132711"/>
                  </a:lnTo>
                  <a:lnTo>
                    <a:pt x="993490" y="246463"/>
                  </a:lnTo>
                  <a:lnTo>
                    <a:pt x="1024537" y="246463"/>
                  </a:lnTo>
                  <a:lnTo>
                    <a:pt x="1024537" y="322298"/>
                  </a:lnTo>
                  <a:lnTo>
                    <a:pt x="1055584" y="322298"/>
                  </a:lnTo>
                  <a:lnTo>
                    <a:pt x="1055584" y="379175"/>
                  </a:lnTo>
                  <a:lnTo>
                    <a:pt x="1086630" y="379175"/>
                  </a:lnTo>
                  <a:lnTo>
                    <a:pt x="1086630" y="473968"/>
                  </a:lnTo>
                  <a:lnTo>
                    <a:pt x="1117677" y="473968"/>
                  </a:lnTo>
                  <a:lnTo>
                    <a:pt x="1117677" y="568762"/>
                  </a:lnTo>
                  <a:lnTo>
                    <a:pt x="1148723" y="568762"/>
                  </a:lnTo>
                  <a:lnTo>
                    <a:pt x="1148723" y="606680"/>
                  </a:lnTo>
                  <a:lnTo>
                    <a:pt x="1179770" y="606680"/>
                  </a:lnTo>
                  <a:lnTo>
                    <a:pt x="1179770" y="625638"/>
                  </a:lnTo>
                  <a:lnTo>
                    <a:pt x="1210816" y="625638"/>
                  </a:lnTo>
                  <a:lnTo>
                    <a:pt x="1210816" y="644597"/>
                  </a:lnTo>
                  <a:lnTo>
                    <a:pt x="1241863" y="644597"/>
                  </a:lnTo>
                  <a:lnTo>
                    <a:pt x="1241863" y="682515"/>
                  </a:lnTo>
                  <a:lnTo>
                    <a:pt x="1459189" y="682515"/>
                  </a:lnTo>
                  <a:lnTo>
                    <a:pt x="1459189" y="701474"/>
                  </a:lnTo>
                  <a:lnTo>
                    <a:pt x="1490236" y="701474"/>
                  </a:lnTo>
                  <a:lnTo>
                    <a:pt x="1490236" y="720432"/>
                  </a:lnTo>
                  <a:lnTo>
                    <a:pt x="1676515" y="720432"/>
                  </a:lnTo>
                  <a:lnTo>
                    <a:pt x="1676515" y="739391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821995" y="1410708"/>
              <a:ext cx="1676515" cy="625638"/>
            </a:xfrm>
            <a:custGeom>
              <a:avLst/>
              <a:pathLst>
                <a:path w="1676515" h="625638">
                  <a:moveTo>
                    <a:pt x="0" y="0"/>
                  </a:moveTo>
                  <a:lnTo>
                    <a:pt x="714071" y="0"/>
                  </a:lnTo>
                  <a:lnTo>
                    <a:pt x="714071" y="18958"/>
                  </a:lnTo>
                  <a:lnTo>
                    <a:pt x="807211" y="18958"/>
                  </a:lnTo>
                  <a:lnTo>
                    <a:pt x="807211" y="94793"/>
                  </a:lnTo>
                  <a:lnTo>
                    <a:pt x="838257" y="94793"/>
                  </a:lnTo>
                  <a:lnTo>
                    <a:pt x="838257" y="113752"/>
                  </a:lnTo>
                  <a:lnTo>
                    <a:pt x="900351" y="113752"/>
                  </a:lnTo>
                  <a:lnTo>
                    <a:pt x="900351" y="132711"/>
                  </a:lnTo>
                  <a:lnTo>
                    <a:pt x="962444" y="132711"/>
                  </a:lnTo>
                  <a:lnTo>
                    <a:pt x="962444" y="151670"/>
                  </a:lnTo>
                  <a:lnTo>
                    <a:pt x="993490" y="151670"/>
                  </a:lnTo>
                  <a:lnTo>
                    <a:pt x="993490" y="170628"/>
                  </a:lnTo>
                  <a:lnTo>
                    <a:pt x="1024537" y="170628"/>
                  </a:lnTo>
                  <a:lnTo>
                    <a:pt x="1024537" y="189587"/>
                  </a:lnTo>
                  <a:lnTo>
                    <a:pt x="1055584" y="189587"/>
                  </a:lnTo>
                  <a:lnTo>
                    <a:pt x="1055584" y="227505"/>
                  </a:lnTo>
                  <a:lnTo>
                    <a:pt x="1086630" y="227505"/>
                  </a:lnTo>
                  <a:lnTo>
                    <a:pt x="1086630" y="265422"/>
                  </a:lnTo>
                  <a:lnTo>
                    <a:pt x="1117677" y="265422"/>
                  </a:lnTo>
                  <a:lnTo>
                    <a:pt x="1117677" y="303340"/>
                  </a:lnTo>
                  <a:lnTo>
                    <a:pt x="1148723" y="303340"/>
                  </a:lnTo>
                  <a:lnTo>
                    <a:pt x="1148723" y="341257"/>
                  </a:lnTo>
                  <a:lnTo>
                    <a:pt x="1241863" y="341257"/>
                  </a:lnTo>
                  <a:lnTo>
                    <a:pt x="1241863" y="379175"/>
                  </a:lnTo>
                  <a:lnTo>
                    <a:pt x="1335003" y="379175"/>
                  </a:lnTo>
                  <a:lnTo>
                    <a:pt x="1335003" y="398133"/>
                  </a:lnTo>
                  <a:lnTo>
                    <a:pt x="1366049" y="398133"/>
                  </a:lnTo>
                  <a:lnTo>
                    <a:pt x="1366049" y="436051"/>
                  </a:lnTo>
                  <a:lnTo>
                    <a:pt x="1397096" y="436051"/>
                  </a:lnTo>
                  <a:lnTo>
                    <a:pt x="1397096" y="492927"/>
                  </a:lnTo>
                  <a:lnTo>
                    <a:pt x="1428143" y="492927"/>
                  </a:lnTo>
                  <a:lnTo>
                    <a:pt x="1428143" y="511886"/>
                  </a:lnTo>
                  <a:lnTo>
                    <a:pt x="1490236" y="511886"/>
                  </a:lnTo>
                  <a:lnTo>
                    <a:pt x="1490236" y="568762"/>
                  </a:lnTo>
                  <a:lnTo>
                    <a:pt x="1521282" y="568762"/>
                  </a:lnTo>
                  <a:lnTo>
                    <a:pt x="1521282" y="606680"/>
                  </a:lnTo>
                  <a:lnTo>
                    <a:pt x="1552329" y="606680"/>
                  </a:lnTo>
                  <a:lnTo>
                    <a:pt x="1552329" y="625638"/>
                  </a:lnTo>
                  <a:lnTo>
                    <a:pt x="1676515" y="625638"/>
                  </a:lnTo>
                  <a:lnTo>
                    <a:pt x="1676515" y="625638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3425359" y="201952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3425359" y="209536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3425359" y="198161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" name="rc12"/>
            <p:cNvSpPr/>
            <p:nvPr/>
          </p:nvSpPr>
          <p:spPr>
            <a:xfrm>
              <a:off x="1738169" y="1315914"/>
              <a:ext cx="1844167" cy="20854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38169" y="3764934"/>
              <a:ext cx="1844167" cy="20854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821995" y="3859728"/>
              <a:ext cx="1676515" cy="511886"/>
            </a:xfrm>
            <a:custGeom>
              <a:avLst/>
              <a:pathLst>
                <a:path w="1676515" h="511886">
                  <a:moveTo>
                    <a:pt x="0" y="0"/>
                  </a:moveTo>
                  <a:lnTo>
                    <a:pt x="620931" y="0"/>
                  </a:lnTo>
                  <a:lnTo>
                    <a:pt x="620931" y="18958"/>
                  </a:lnTo>
                  <a:lnTo>
                    <a:pt x="807211" y="18958"/>
                  </a:lnTo>
                  <a:lnTo>
                    <a:pt x="807211" y="37917"/>
                  </a:lnTo>
                  <a:lnTo>
                    <a:pt x="869304" y="37917"/>
                  </a:lnTo>
                  <a:lnTo>
                    <a:pt x="869304" y="56876"/>
                  </a:lnTo>
                  <a:lnTo>
                    <a:pt x="900351" y="56876"/>
                  </a:lnTo>
                  <a:lnTo>
                    <a:pt x="900351" y="75835"/>
                  </a:lnTo>
                  <a:lnTo>
                    <a:pt x="931397" y="75835"/>
                  </a:lnTo>
                  <a:lnTo>
                    <a:pt x="931397" y="132711"/>
                  </a:lnTo>
                  <a:lnTo>
                    <a:pt x="962444" y="132711"/>
                  </a:lnTo>
                  <a:lnTo>
                    <a:pt x="962444" y="189587"/>
                  </a:lnTo>
                  <a:lnTo>
                    <a:pt x="993490" y="189587"/>
                  </a:lnTo>
                  <a:lnTo>
                    <a:pt x="993490" y="208546"/>
                  </a:lnTo>
                  <a:lnTo>
                    <a:pt x="1024537" y="208546"/>
                  </a:lnTo>
                  <a:lnTo>
                    <a:pt x="1024537" y="284381"/>
                  </a:lnTo>
                  <a:lnTo>
                    <a:pt x="1055584" y="284381"/>
                  </a:lnTo>
                  <a:lnTo>
                    <a:pt x="1055584" y="322298"/>
                  </a:lnTo>
                  <a:lnTo>
                    <a:pt x="1086630" y="322298"/>
                  </a:lnTo>
                  <a:lnTo>
                    <a:pt x="1086630" y="360216"/>
                  </a:lnTo>
                  <a:lnTo>
                    <a:pt x="1117677" y="360216"/>
                  </a:lnTo>
                  <a:lnTo>
                    <a:pt x="1117677" y="398133"/>
                  </a:lnTo>
                  <a:lnTo>
                    <a:pt x="1148723" y="398133"/>
                  </a:lnTo>
                  <a:lnTo>
                    <a:pt x="1148723" y="436051"/>
                  </a:lnTo>
                  <a:lnTo>
                    <a:pt x="1210816" y="436051"/>
                  </a:lnTo>
                  <a:lnTo>
                    <a:pt x="1210816" y="455010"/>
                  </a:lnTo>
                  <a:lnTo>
                    <a:pt x="1272910" y="455010"/>
                  </a:lnTo>
                  <a:lnTo>
                    <a:pt x="1272910" y="492927"/>
                  </a:lnTo>
                  <a:lnTo>
                    <a:pt x="1366049" y="492927"/>
                  </a:lnTo>
                  <a:lnTo>
                    <a:pt x="1366049" y="511886"/>
                  </a:lnTo>
                  <a:lnTo>
                    <a:pt x="1676515" y="511886"/>
                  </a:lnTo>
                  <a:lnTo>
                    <a:pt x="1676515" y="511886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821995" y="3859728"/>
              <a:ext cx="1676515" cy="568762"/>
            </a:xfrm>
            <a:custGeom>
              <a:avLst/>
              <a:pathLst>
                <a:path w="1676515" h="568762">
                  <a:moveTo>
                    <a:pt x="0" y="0"/>
                  </a:moveTo>
                  <a:lnTo>
                    <a:pt x="838257" y="0"/>
                  </a:lnTo>
                  <a:lnTo>
                    <a:pt x="838257" y="18958"/>
                  </a:lnTo>
                  <a:lnTo>
                    <a:pt x="869304" y="18958"/>
                  </a:lnTo>
                  <a:lnTo>
                    <a:pt x="869304" y="37917"/>
                  </a:lnTo>
                  <a:lnTo>
                    <a:pt x="900351" y="37917"/>
                  </a:lnTo>
                  <a:lnTo>
                    <a:pt x="900351" y="56876"/>
                  </a:lnTo>
                  <a:lnTo>
                    <a:pt x="931397" y="56876"/>
                  </a:lnTo>
                  <a:lnTo>
                    <a:pt x="931397" y="75835"/>
                  </a:lnTo>
                  <a:lnTo>
                    <a:pt x="962444" y="75835"/>
                  </a:lnTo>
                  <a:lnTo>
                    <a:pt x="962444" y="94793"/>
                  </a:lnTo>
                  <a:lnTo>
                    <a:pt x="1024537" y="94793"/>
                  </a:lnTo>
                  <a:lnTo>
                    <a:pt x="1024537" y="132711"/>
                  </a:lnTo>
                  <a:lnTo>
                    <a:pt x="1055584" y="132711"/>
                  </a:lnTo>
                  <a:lnTo>
                    <a:pt x="1055584" y="151670"/>
                  </a:lnTo>
                  <a:lnTo>
                    <a:pt x="1086630" y="151670"/>
                  </a:lnTo>
                  <a:lnTo>
                    <a:pt x="1086630" y="246463"/>
                  </a:lnTo>
                  <a:lnTo>
                    <a:pt x="1117677" y="246463"/>
                  </a:lnTo>
                  <a:lnTo>
                    <a:pt x="1117677" y="284381"/>
                  </a:lnTo>
                  <a:lnTo>
                    <a:pt x="1148723" y="284381"/>
                  </a:lnTo>
                  <a:lnTo>
                    <a:pt x="1148723" y="322298"/>
                  </a:lnTo>
                  <a:lnTo>
                    <a:pt x="1179770" y="322298"/>
                  </a:lnTo>
                  <a:lnTo>
                    <a:pt x="1179770" y="379175"/>
                  </a:lnTo>
                  <a:lnTo>
                    <a:pt x="1210816" y="379175"/>
                  </a:lnTo>
                  <a:lnTo>
                    <a:pt x="1210816" y="398133"/>
                  </a:lnTo>
                  <a:lnTo>
                    <a:pt x="1241863" y="398133"/>
                  </a:lnTo>
                  <a:lnTo>
                    <a:pt x="1241863" y="417092"/>
                  </a:lnTo>
                  <a:lnTo>
                    <a:pt x="1272910" y="417092"/>
                  </a:lnTo>
                  <a:lnTo>
                    <a:pt x="1272910" y="436051"/>
                  </a:lnTo>
                  <a:lnTo>
                    <a:pt x="1335003" y="436051"/>
                  </a:lnTo>
                  <a:lnTo>
                    <a:pt x="1335003" y="455010"/>
                  </a:lnTo>
                  <a:lnTo>
                    <a:pt x="1397096" y="455010"/>
                  </a:lnTo>
                  <a:lnTo>
                    <a:pt x="1397096" y="511886"/>
                  </a:lnTo>
                  <a:lnTo>
                    <a:pt x="1490236" y="511886"/>
                  </a:lnTo>
                  <a:lnTo>
                    <a:pt x="1490236" y="530845"/>
                  </a:lnTo>
                  <a:lnTo>
                    <a:pt x="1521282" y="530845"/>
                  </a:lnTo>
                  <a:lnTo>
                    <a:pt x="1521282" y="568762"/>
                  </a:lnTo>
                  <a:lnTo>
                    <a:pt x="1676515" y="568762"/>
                  </a:lnTo>
                  <a:lnTo>
                    <a:pt x="1676515" y="568762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821995" y="3859728"/>
              <a:ext cx="1676515" cy="587721"/>
            </a:xfrm>
            <a:custGeom>
              <a:avLst/>
              <a:pathLst>
                <a:path w="1676515" h="587721">
                  <a:moveTo>
                    <a:pt x="0" y="0"/>
                  </a:moveTo>
                  <a:lnTo>
                    <a:pt x="683024" y="0"/>
                  </a:lnTo>
                  <a:lnTo>
                    <a:pt x="683024" y="18958"/>
                  </a:lnTo>
                  <a:lnTo>
                    <a:pt x="745118" y="18958"/>
                  </a:lnTo>
                  <a:lnTo>
                    <a:pt x="745118" y="37917"/>
                  </a:lnTo>
                  <a:lnTo>
                    <a:pt x="807211" y="37917"/>
                  </a:lnTo>
                  <a:lnTo>
                    <a:pt x="807211" y="56876"/>
                  </a:lnTo>
                  <a:lnTo>
                    <a:pt x="838257" y="56876"/>
                  </a:lnTo>
                  <a:lnTo>
                    <a:pt x="838257" y="94793"/>
                  </a:lnTo>
                  <a:lnTo>
                    <a:pt x="869304" y="94793"/>
                  </a:lnTo>
                  <a:lnTo>
                    <a:pt x="869304" y="113752"/>
                  </a:lnTo>
                  <a:lnTo>
                    <a:pt x="931397" y="113752"/>
                  </a:lnTo>
                  <a:lnTo>
                    <a:pt x="931397" y="132711"/>
                  </a:lnTo>
                  <a:lnTo>
                    <a:pt x="962444" y="132711"/>
                  </a:lnTo>
                  <a:lnTo>
                    <a:pt x="962444" y="189587"/>
                  </a:lnTo>
                  <a:lnTo>
                    <a:pt x="993490" y="189587"/>
                  </a:lnTo>
                  <a:lnTo>
                    <a:pt x="993490" y="208546"/>
                  </a:lnTo>
                  <a:lnTo>
                    <a:pt x="1024537" y="208546"/>
                  </a:lnTo>
                  <a:lnTo>
                    <a:pt x="1024537" y="303340"/>
                  </a:lnTo>
                  <a:lnTo>
                    <a:pt x="1055584" y="303340"/>
                  </a:lnTo>
                  <a:lnTo>
                    <a:pt x="1055584" y="398133"/>
                  </a:lnTo>
                  <a:lnTo>
                    <a:pt x="1086630" y="398133"/>
                  </a:lnTo>
                  <a:lnTo>
                    <a:pt x="1086630" y="455010"/>
                  </a:lnTo>
                  <a:lnTo>
                    <a:pt x="1117677" y="455010"/>
                  </a:lnTo>
                  <a:lnTo>
                    <a:pt x="1117677" y="492927"/>
                  </a:lnTo>
                  <a:lnTo>
                    <a:pt x="1148723" y="492927"/>
                  </a:lnTo>
                  <a:lnTo>
                    <a:pt x="1148723" y="530845"/>
                  </a:lnTo>
                  <a:lnTo>
                    <a:pt x="1179770" y="530845"/>
                  </a:lnTo>
                  <a:lnTo>
                    <a:pt x="1179770" y="549803"/>
                  </a:lnTo>
                  <a:lnTo>
                    <a:pt x="1210816" y="549803"/>
                  </a:lnTo>
                  <a:lnTo>
                    <a:pt x="1210816" y="568762"/>
                  </a:lnTo>
                  <a:lnTo>
                    <a:pt x="1583376" y="568762"/>
                  </a:lnTo>
                  <a:lnTo>
                    <a:pt x="1583376" y="587721"/>
                  </a:lnTo>
                  <a:lnTo>
                    <a:pt x="1676515" y="587721"/>
                  </a:lnTo>
                  <a:lnTo>
                    <a:pt x="1676515" y="587721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3425359" y="431687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425359" y="437375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425359" y="43927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" name="rc20"/>
            <p:cNvSpPr/>
            <p:nvPr/>
          </p:nvSpPr>
          <p:spPr>
            <a:xfrm>
              <a:off x="1738169" y="3764934"/>
              <a:ext cx="1844167" cy="20854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670904" y="1315914"/>
              <a:ext cx="1844167" cy="20854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754730" y="1410708"/>
              <a:ext cx="1676515" cy="701474"/>
            </a:xfrm>
            <a:custGeom>
              <a:avLst/>
              <a:pathLst>
                <a:path w="1676515" h="701474">
                  <a:moveTo>
                    <a:pt x="0" y="0"/>
                  </a:moveTo>
                  <a:lnTo>
                    <a:pt x="0" y="0"/>
                  </a:lnTo>
                  <a:lnTo>
                    <a:pt x="0" y="18958"/>
                  </a:lnTo>
                  <a:lnTo>
                    <a:pt x="589885" y="18958"/>
                  </a:lnTo>
                  <a:lnTo>
                    <a:pt x="589885" y="37917"/>
                  </a:lnTo>
                  <a:lnTo>
                    <a:pt x="651978" y="37917"/>
                  </a:lnTo>
                  <a:lnTo>
                    <a:pt x="651978" y="56876"/>
                  </a:lnTo>
                  <a:lnTo>
                    <a:pt x="683024" y="56876"/>
                  </a:lnTo>
                  <a:lnTo>
                    <a:pt x="683024" y="75835"/>
                  </a:lnTo>
                  <a:lnTo>
                    <a:pt x="745118" y="75835"/>
                  </a:lnTo>
                  <a:lnTo>
                    <a:pt x="745118" y="94793"/>
                  </a:lnTo>
                  <a:lnTo>
                    <a:pt x="838257" y="94793"/>
                  </a:lnTo>
                  <a:lnTo>
                    <a:pt x="838257" y="132711"/>
                  </a:lnTo>
                  <a:lnTo>
                    <a:pt x="900351" y="132711"/>
                  </a:lnTo>
                  <a:lnTo>
                    <a:pt x="900351" y="151670"/>
                  </a:lnTo>
                  <a:lnTo>
                    <a:pt x="931397" y="151670"/>
                  </a:lnTo>
                  <a:lnTo>
                    <a:pt x="931397" y="246463"/>
                  </a:lnTo>
                  <a:lnTo>
                    <a:pt x="962444" y="246463"/>
                  </a:lnTo>
                  <a:lnTo>
                    <a:pt x="962444" y="265422"/>
                  </a:lnTo>
                  <a:lnTo>
                    <a:pt x="1024537" y="265422"/>
                  </a:lnTo>
                  <a:lnTo>
                    <a:pt x="1024537" y="341257"/>
                  </a:lnTo>
                  <a:lnTo>
                    <a:pt x="1055584" y="341257"/>
                  </a:lnTo>
                  <a:lnTo>
                    <a:pt x="1055584" y="398133"/>
                  </a:lnTo>
                  <a:lnTo>
                    <a:pt x="1086630" y="398133"/>
                  </a:lnTo>
                  <a:lnTo>
                    <a:pt x="1086630" y="455010"/>
                  </a:lnTo>
                  <a:lnTo>
                    <a:pt x="1117677" y="455010"/>
                  </a:lnTo>
                  <a:lnTo>
                    <a:pt x="1117677" y="492927"/>
                  </a:lnTo>
                  <a:lnTo>
                    <a:pt x="1148723" y="492927"/>
                  </a:lnTo>
                  <a:lnTo>
                    <a:pt x="1148723" y="530845"/>
                  </a:lnTo>
                  <a:lnTo>
                    <a:pt x="1179770" y="530845"/>
                  </a:lnTo>
                  <a:lnTo>
                    <a:pt x="1179770" y="549803"/>
                  </a:lnTo>
                  <a:lnTo>
                    <a:pt x="1241863" y="549803"/>
                  </a:lnTo>
                  <a:lnTo>
                    <a:pt x="1241863" y="587721"/>
                  </a:lnTo>
                  <a:lnTo>
                    <a:pt x="1272910" y="587721"/>
                  </a:lnTo>
                  <a:lnTo>
                    <a:pt x="1272910" y="625638"/>
                  </a:lnTo>
                  <a:lnTo>
                    <a:pt x="1303956" y="625638"/>
                  </a:lnTo>
                  <a:lnTo>
                    <a:pt x="1303956" y="644597"/>
                  </a:lnTo>
                  <a:lnTo>
                    <a:pt x="1335003" y="644597"/>
                  </a:lnTo>
                  <a:lnTo>
                    <a:pt x="1335003" y="682515"/>
                  </a:lnTo>
                  <a:lnTo>
                    <a:pt x="1521282" y="682515"/>
                  </a:lnTo>
                  <a:lnTo>
                    <a:pt x="1521282" y="701474"/>
                  </a:lnTo>
                  <a:lnTo>
                    <a:pt x="1676515" y="701474"/>
                  </a:lnTo>
                  <a:lnTo>
                    <a:pt x="1676515" y="70147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754730" y="1410708"/>
              <a:ext cx="1676515" cy="682515"/>
            </a:xfrm>
            <a:custGeom>
              <a:avLst/>
              <a:pathLst>
                <a:path w="1676515" h="682515">
                  <a:moveTo>
                    <a:pt x="0" y="0"/>
                  </a:moveTo>
                  <a:lnTo>
                    <a:pt x="620931" y="0"/>
                  </a:lnTo>
                  <a:lnTo>
                    <a:pt x="620931" y="37917"/>
                  </a:lnTo>
                  <a:lnTo>
                    <a:pt x="745118" y="37917"/>
                  </a:lnTo>
                  <a:lnTo>
                    <a:pt x="745118" y="56876"/>
                  </a:lnTo>
                  <a:lnTo>
                    <a:pt x="776164" y="56876"/>
                  </a:lnTo>
                  <a:lnTo>
                    <a:pt x="776164" y="75835"/>
                  </a:lnTo>
                  <a:lnTo>
                    <a:pt x="807211" y="75835"/>
                  </a:lnTo>
                  <a:lnTo>
                    <a:pt x="807211" y="151670"/>
                  </a:lnTo>
                  <a:lnTo>
                    <a:pt x="838257" y="151670"/>
                  </a:lnTo>
                  <a:lnTo>
                    <a:pt x="838257" y="227505"/>
                  </a:lnTo>
                  <a:lnTo>
                    <a:pt x="869304" y="227505"/>
                  </a:lnTo>
                  <a:lnTo>
                    <a:pt x="869304" y="265422"/>
                  </a:lnTo>
                  <a:lnTo>
                    <a:pt x="900351" y="265422"/>
                  </a:lnTo>
                  <a:lnTo>
                    <a:pt x="900351" y="341257"/>
                  </a:lnTo>
                  <a:lnTo>
                    <a:pt x="931397" y="341257"/>
                  </a:lnTo>
                  <a:lnTo>
                    <a:pt x="931397" y="417092"/>
                  </a:lnTo>
                  <a:lnTo>
                    <a:pt x="962444" y="417092"/>
                  </a:lnTo>
                  <a:lnTo>
                    <a:pt x="962444" y="473968"/>
                  </a:lnTo>
                  <a:lnTo>
                    <a:pt x="993490" y="473968"/>
                  </a:lnTo>
                  <a:lnTo>
                    <a:pt x="993490" y="492927"/>
                  </a:lnTo>
                  <a:lnTo>
                    <a:pt x="1024537" y="492927"/>
                  </a:lnTo>
                  <a:lnTo>
                    <a:pt x="1024537" y="530845"/>
                  </a:lnTo>
                  <a:lnTo>
                    <a:pt x="1055584" y="530845"/>
                  </a:lnTo>
                  <a:lnTo>
                    <a:pt x="1055584" y="549803"/>
                  </a:lnTo>
                  <a:lnTo>
                    <a:pt x="1086630" y="549803"/>
                  </a:lnTo>
                  <a:lnTo>
                    <a:pt x="1086630" y="587721"/>
                  </a:lnTo>
                  <a:lnTo>
                    <a:pt x="1117677" y="587721"/>
                  </a:lnTo>
                  <a:lnTo>
                    <a:pt x="1117677" y="606680"/>
                  </a:lnTo>
                  <a:lnTo>
                    <a:pt x="1148723" y="606680"/>
                  </a:lnTo>
                  <a:lnTo>
                    <a:pt x="1148723" y="625638"/>
                  </a:lnTo>
                  <a:lnTo>
                    <a:pt x="1179770" y="625638"/>
                  </a:lnTo>
                  <a:lnTo>
                    <a:pt x="1179770" y="644597"/>
                  </a:lnTo>
                  <a:lnTo>
                    <a:pt x="1241863" y="644597"/>
                  </a:lnTo>
                  <a:lnTo>
                    <a:pt x="1241863" y="663556"/>
                  </a:lnTo>
                  <a:lnTo>
                    <a:pt x="1335003" y="663556"/>
                  </a:lnTo>
                  <a:lnTo>
                    <a:pt x="1335003" y="682515"/>
                  </a:lnTo>
                  <a:lnTo>
                    <a:pt x="1676515" y="682515"/>
                  </a:lnTo>
                  <a:lnTo>
                    <a:pt x="1676515" y="682515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754730" y="1410708"/>
              <a:ext cx="1676515" cy="663556"/>
            </a:xfrm>
            <a:custGeom>
              <a:avLst/>
              <a:pathLst>
                <a:path w="1676515" h="663556">
                  <a:moveTo>
                    <a:pt x="0" y="0"/>
                  </a:moveTo>
                  <a:lnTo>
                    <a:pt x="124186" y="0"/>
                  </a:lnTo>
                  <a:lnTo>
                    <a:pt x="124186" y="18958"/>
                  </a:lnTo>
                  <a:lnTo>
                    <a:pt x="217326" y="18958"/>
                  </a:lnTo>
                  <a:lnTo>
                    <a:pt x="217326" y="37917"/>
                  </a:lnTo>
                  <a:lnTo>
                    <a:pt x="683024" y="37917"/>
                  </a:lnTo>
                  <a:lnTo>
                    <a:pt x="683024" y="56876"/>
                  </a:lnTo>
                  <a:lnTo>
                    <a:pt x="776164" y="56876"/>
                  </a:lnTo>
                  <a:lnTo>
                    <a:pt x="776164" y="75835"/>
                  </a:lnTo>
                  <a:lnTo>
                    <a:pt x="838257" y="75835"/>
                  </a:lnTo>
                  <a:lnTo>
                    <a:pt x="838257" y="113752"/>
                  </a:lnTo>
                  <a:lnTo>
                    <a:pt x="869304" y="113752"/>
                  </a:lnTo>
                  <a:lnTo>
                    <a:pt x="869304" y="151670"/>
                  </a:lnTo>
                  <a:lnTo>
                    <a:pt x="900351" y="151670"/>
                  </a:lnTo>
                  <a:lnTo>
                    <a:pt x="900351" y="208546"/>
                  </a:lnTo>
                  <a:lnTo>
                    <a:pt x="931397" y="208546"/>
                  </a:lnTo>
                  <a:lnTo>
                    <a:pt x="931397" y="322298"/>
                  </a:lnTo>
                  <a:lnTo>
                    <a:pt x="962444" y="322298"/>
                  </a:lnTo>
                  <a:lnTo>
                    <a:pt x="962444" y="360216"/>
                  </a:lnTo>
                  <a:lnTo>
                    <a:pt x="993490" y="360216"/>
                  </a:lnTo>
                  <a:lnTo>
                    <a:pt x="993490" y="398133"/>
                  </a:lnTo>
                  <a:lnTo>
                    <a:pt x="1024537" y="398133"/>
                  </a:lnTo>
                  <a:lnTo>
                    <a:pt x="1024537" y="455010"/>
                  </a:lnTo>
                  <a:lnTo>
                    <a:pt x="1055584" y="455010"/>
                  </a:lnTo>
                  <a:lnTo>
                    <a:pt x="1055584" y="492927"/>
                  </a:lnTo>
                  <a:lnTo>
                    <a:pt x="1086630" y="492927"/>
                  </a:lnTo>
                  <a:lnTo>
                    <a:pt x="1086630" y="549803"/>
                  </a:lnTo>
                  <a:lnTo>
                    <a:pt x="1117677" y="549803"/>
                  </a:lnTo>
                  <a:lnTo>
                    <a:pt x="1117677" y="568762"/>
                  </a:lnTo>
                  <a:lnTo>
                    <a:pt x="1148723" y="568762"/>
                  </a:lnTo>
                  <a:lnTo>
                    <a:pt x="1148723" y="625638"/>
                  </a:lnTo>
                  <a:lnTo>
                    <a:pt x="1179770" y="625638"/>
                  </a:lnTo>
                  <a:lnTo>
                    <a:pt x="1179770" y="644597"/>
                  </a:lnTo>
                  <a:lnTo>
                    <a:pt x="1490236" y="644597"/>
                  </a:lnTo>
                  <a:lnTo>
                    <a:pt x="1490236" y="663556"/>
                  </a:lnTo>
                  <a:lnTo>
                    <a:pt x="1676515" y="663556"/>
                  </a:lnTo>
                  <a:lnTo>
                    <a:pt x="1676515" y="66355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5358095" y="205744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358095" y="203848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5358095" y="201952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" name="rc28"/>
            <p:cNvSpPr/>
            <p:nvPr/>
          </p:nvSpPr>
          <p:spPr>
            <a:xfrm>
              <a:off x="3670904" y="1315914"/>
              <a:ext cx="1844167" cy="20854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3670904" y="3764934"/>
              <a:ext cx="1844167" cy="20854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754730" y="3859728"/>
              <a:ext cx="1676515" cy="663556"/>
            </a:xfrm>
            <a:custGeom>
              <a:avLst/>
              <a:pathLst>
                <a:path w="1676515" h="663556">
                  <a:moveTo>
                    <a:pt x="0" y="0"/>
                  </a:moveTo>
                  <a:lnTo>
                    <a:pt x="838257" y="0"/>
                  </a:lnTo>
                  <a:lnTo>
                    <a:pt x="838257" y="18958"/>
                  </a:lnTo>
                  <a:lnTo>
                    <a:pt x="900351" y="18958"/>
                  </a:lnTo>
                  <a:lnTo>
                    <a:pt x="900351" y="56876"/>
                  </a:lnTo>
                  <a:lnTo>
                    <a:pt x="931397" y="56876"/>
                  </a:lnTo>
                  <a:lnTo>
                    <a:pt x="931397" y="151670"/>
                  </a:lnTo>
                  <a:lnTo>
                    <a:pt x="962444" y="151670"/>
                  </a:lnTo>
                  <a:lnTo>
                    <a:pt x="962444" y="246463"/>
                  </a:lnTo>
                  <a:lnTo>
                    <a:pt x="993490" y="246463"/>
                  </a:lnTo>
                  <a:lnTo>
                    <a:pt x="993490" y="322298"/>
                  </a:lnTo>
                  <a:lnTo>
                    <a:pt x="1024537" y="322298"/>
                  </a:lnTo>
                  <a:lnTo>
                    <a:pt x="1024537" y="341257"/>
                  </a:lnTo>
                  <a:lnTo>
                    <a:pt x="1086630" y="341257"/>
                  </a:lnTo>
                  <a:lnTo>
                    <a:pt x="1086630" y="398133"/>
                  </a:lnTo>
                  <a:lnTo>
                    <a:pt x="1117677" y="398133"/>
                  </a:lnTo>
                  <a:lnTo>
                    <a:pt x="1117677" y="473968"/>
                  </a:lnTo>
                  <a:lnTo>
                    <a:pt x="1148723" y="473968"/>
                  </a:lnTo>
                  <a:lnTo>
                    <a:pt x="1148723" y="492927"/>
                  </a:lnTo>
                  <a:lnTo>
                    <a:pt x="1179770" y="492927"/>
                  </a:lnTo>
                  <a:lnTo>
                    <a:pt x="1179770" y="549803"/>
                  </a:lnTo>
                  <a:lnTo>
                    <a:pt x="1241863" y="549803"/>
                  </a:lnTo>
                  <a:lnTo>
                    <a:pt x="1241863" y="568762"/>
                  </a:lnTo>
                  <a:lnTo>
                    <a:pt x="1397096" y="568762"/>
                  </a:lnTo>
                  <a:lnTo>
                    <a:pt x="1397096" y="606680"/>
                  </a:lnTo>
                  <a:lnTo>
                    <a:pt x="1428143" y="606680"/>
                  </a:lnTo>
                  <a:lnTo>
                    <a:pt x="1428143" y="625638"/>
                  </a:lnTo>
                  <a:lnTo>
                    <a:pt x="1459189" y="625638"/>
                  </a:lnTo>
                  <a:lnTo>
                    <a:pt x="1459189" y="644597"/>
                  </a:lnTo>
                  <a:lnTo>
                    <a:pt x="1490236" y="644597"/>
                  </a:lnTo>
                  <a:lnTo>
                    <a:pt x="1490236" y="663556"/>
                  </a:lnTo>
                  <a:lnTo>
                    <a:pt x="1676515" y="663556"/>
                  </a:lnTo>
                  <a:lnTo>
                    <a:pt x="1676515" y="663556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754730" y="3859728"/>
              <a:ext cx="1676515" cy="511886"/>
            </a:xfrm>
            <a:custGeom>
              <a:avLst/>
              <a:pathLst>
                <a:path w="1676515" h="511886">
                  <a:moveTo>
                    <a:pt x="0" y="0"/>
                  </a:moveTo>
                  <a:lnTo>
                    <a:pt x="807211" y="0"/>
                  </a:lnTo>
                  <a:lnTo>
                    <a:pt x="807211" y="37917"/>
                  </a:lnTo>
                  <a:lnTo>
                    <a:pt x="838257" y="37917"/>
                  </a:lnTo>
                  <a:lnTo>
                    <a:pt x="838257" y="56876"/>
                  </a:lnTo>
                  <a:lnTo>
                    <a:pt x="900351" y="56876"/>
                  </a:lnTo>
                  <a:lnTo>
                    <a:pt x="900351" y="151670"/>
                  </a:lnTo>
                  <a:lnTo>
                    <a:pt x="931397" y="151670"/>
                  </a:lnTo>
                  <a:lnTo>
                    <a:pt x="931397" y="170628"/>
                  </a:lnTo>
                  <a:lnTo>
                    <a:pt x="1024537" y="170628"/>
                  </a:lnTo>
                  <a:lnTo>
                    <a:pt x="1024537" y="189587"/>
                  </a:lnTo>
                  <a:lnTo>
                    <a:pt x="1055584" y="189587"/>
                  </a:lnTo>
                  <a:lnTo>
                    <a:pt x="1055584" y="265422"/>
                  </a:lnTo>
                  <a:lnTo>
                    <a:pt x="1086630" y="265422"/>
                  </a:lnTo>
                  <a:lnTo>
                    <a:pt x="1086630" y="360216"/>
                  </a:lnTo>
                  <a:lnTo>
                    <a:pt x="1117677" y="360216"/>
                  </a:lnTo>
                  <a:lnTo>
                    <a:pt x="1117677" y="398133"/>
                  </a:lnTo>
                  <a:lnTo>
                    <a:pt x="1148723" y="398133"/>
                  </a:lnTo>
                  <a:lnTo>
                    <a:pt x="1148723" y="436051"/>
                  </a:lnTo>
                  <a:lnTo>
                    <a:pt x="1179770" y="436051"/>
                  </a:lnTo>
                  <a:lnTo>
                    <a:pt x="1179770" y="455010"/>
                  </a:lnTo>
                  <a:lnTo>
                    <a:pt x="1210816" y="455010"/>
                  </a:lnTo>
                  <a:lnTo>
                    <a:pt x="1210816" y="473968"/>
                  </a:lnTo>
                  <a:lnTo>
                    <a:pt x="1459189" y="473968"/>
                  </a:lnTo>
                  <a:lnTo>
                    <a:pt x="1459189" y="492927"/>
                  </a:lnTo>
                  <a:lnTo>
                    <a:pt x="1583376" y="492927"/>
                  </a:lnTo>
                  <a:lnTo>
                    <a:pt x="1583376" y="511886"/>
                  </a:lnTo>
                  <a:lnTo>
                    <a:pt x="1676515" y="511886"/>
                  </a:lnTo>
                  <a:lnTo>
                    <a:pt x="1676515" y="511886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754730" y="3859728"/>
              <a:ext cx="1676515" cy="644597"/>
            </a:xfrm>
            <a:custGeom>
              <a:avLst/>
              <a:pathLst>
                <a:path w="1676515" h="644597">
                  <a:moveTo>
                    <a:pt x="0" y="0"/>
                  </a:moveTo>
                  <a:lnTo>
                    <a:pt x="589885" y="0"/>
                  </a:lnTo>
                  <a:lnTo>
                    <a:pt x="589885" y="18958"/>
                  </a:lnTo>
                  <a:lnTo>
                    <a:pt x="651978" y="18958"/>
                  </a:lnTo>
                  <a:lnTo>
                    <a:pt x="651978" y="37917"/>
                  </a:lnTo>
                  <a:lnTo>
                    <a:pt x="683024" y="37917"/>
                  </a:lnTo>
                  <a:lnTo>
                    <a:pt x="683024" y="56876"/>
                  </a:lnTo>
                  <a:lnTo>
                    <a:pt x="776164" y="56876"/>
                  </a:lnTo>
                  <a:lnTo>
                    <a:pt x="776164" y="75835"/>
                  </a:lnTo>
                  <a:lnTo>
                    <a:pt x="869304" y="75835"/>
                  </a:lnTo>
                  <a:lnTo>
                    <a:pt x="869304" y="94793"/>
                  </a:lnTo>
                  <a:lnTo>
                    <a:pt x="931397" y="94793"/>
                  </a:lnTo>
                  <a:lnTo>
                    <a:pt x="931397" y="113752"/>
                  </a:lnTo>
                  <a:lnTo>
                    <a:pt x="962444" y="113752"/>
                  </a:lnTo>
                  <a:lnTo>
                    <a:pt x="962444" y="208546"/>
                  </a:lnTo>
                  <a:lnTo>
                    <a:pt x="1024537" y="208546"/>
                  </a:lnTo>
                  <a:lnTo>
                    <a:pt x="1024537" y="227505"/>
                  </a:lnTo>
                  <a:lnTo>
                    <a:pt x="1055584" y="227505"/>
                  </a:lnTo>
                  <a:lnTo>
                    <a:pt x="1055584" y="284381"/>
                  </a:lnTo>
                  <a:lnTo>
                    <a:pt x="1086630" y="284381"/>
                  </a:lnTo>
                  <a:lnTo>
                    <a:pt x="1086630" y="379175"/>
                  </a:lnTo>
                  <a:lnTo>
                    <a:pt x="1117677" y="379175"/>
                  </a:lnTo>
                  <a:lnTo>
                    <a:pt x="1117677" y="417092"/>
                  </a:lnTo>
                  <a:lnTo>
                    <a:pt x="1148723" y="417092"/>
                  </a:lnTo>
                  <a:lnTo>
                    <a:pt x="1148723" y="436051"/>
                  </a:lnTo>
                  <a:lnTo>
                    <a:pt x="1179770" y="436051"/>
                  </a:lnTo>
                  <a:lnTo>
                    <a:pt x="1179770" y="492927"/>
                  </a:lnTo>
                  <a:lnTo>
                    <a:pt x="1210816" y="492927"/>
                  </a:lnTo>
                  <a:lnTo>
                    <a:pt x="1210816" y="568762"/>
                  </a:lnTo>
                  <a:lnTo>
                    <a:pt x="1241863" y="568762"/>
                  </a:lnTo>
                  <a:lnTo>
                    <a:pt x="1241863" y="587721"/>
                  </a:lnTo>
                  <a:lnTo>
                    <a:pt x="1303956" y="587721"/>
                  </a:lnTo>
                  <a:lnTo>
                    <a:pt x="1303956" y="606680"/>
                  </a:lnTo>
                  <a:lnTo>
                    <a:pt x="1490236" y="606680"/>
                  </a:lnTo>
                  <a:lnTo>
                    <a:pt x="1490236" y="625638"/>
                  </a:lnTo>
                  <a:lnTo>
                    <a:pt x="1676515" y="625638"/>
                  </a:lnTo>
                  <a:lnTo>
                    <a:pt x="1676515" y="644597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5358095" y="446854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358095" y="431687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358095" y="444959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7" name="rc36"/>
            <p:cNvSpPr/>
            <p:nvPr/>
          </p:nvSpPr>
          <p:spPr>
            <a:xfrm>
              <a:off x="3670904" y="3764934"/>
              <a:ext cx="1844167" cy="20854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738169" y="3489945"/>
              <a:ext cx="1844167" cy="274989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17246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2608058" y="3571704"/>
              <a:ext cx="10438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3670904" y="3489945"/>
              <a:ext cx="1844167" cy="274989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17246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4533953" y="3575593"/>
              <a:ext cx="118070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  <p:sp>
          <p:nvSpPr>
            <p:cNvPr id="42" name="rc41"/>
            <p:cNvSpPr/>
            <p:nvPr/>
          </p:nvSpPr>
          <p:spPr>
            <a:xfrm>
              <a:off x="1738169" y="1040925"/>
              <a:ext cx="1844167" cy="274989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17246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2605211" y="1126573"/>
              <a:ext cx="11008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44" name="rc43"/>
            <p:cNvSpPr/>
            <p:nvPr/>
          </p:nvSpPr>
          <p:spPr>
            <a:xfrm>
              <a:off x="3670904" y="1040925"/>
              <a:ext cx="1844167" cy="274989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17246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4538780" y="1126573"/>
              <a:ext cx="108416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46" name="pl45"/>
            <p:cNvSpPr/>
            <p:nvPr/>
          </p:nvSpPr>
          <p:spPr>
            <a:xfrm>
              <a:off x="1738169" y="5850398"/>
              <a:ext cx="1844167" cy="0"/>
            </a:xfrm>
            <a:custGeom>
              <a:avLst/>
              <a:pathLst>
                <a:path w="1844167" h="0">
                  <a:moveTo>
                    <a:pt x="0" y="0"/>
                  </a:moveTo>
                  <a:lnTo>
                    <a:pt x="1844167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821995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070367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318740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567113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815485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063858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312231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560604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1776746" y="59262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2025119" y="59262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2228243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2476615" y="59282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2724988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2973361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3221733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3470106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</a:t>
              </a:r>
            </a:p>
          </p:txBody>
        </p:sp>
        <p:sp>
          <p:nvSpPr>
            <p:cNvPr id="63" name="pl62"/>
            <p:cNvSpPr/>
            <p:nvPr/>
          </p:nvSpPr>
          <p:spPr>
            <a:xfrm>
              <a:off x="3670904" y="5850398"/>
              <a:ext cx="1844167" cy="0"/>
            </a:xfrm>
            <a:custGeom>
              <a:avLst/>
              <a:pathLst>
                <a:path w="1844167" h="0">
                  <a:moveTo>
                    <a:pt x="0" y="0"/>
                  </a:moveTo>
                  <a:lnTo>
                    <a:pt x="1844167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3754730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003103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4251475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4499848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4748221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4996593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5244966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5493339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tx71"/>
            <p:cNvSpPr/>
            <p:nvPr/>
          </p:nvSpPr>
          <p:spPr>
            <a:xfrm>
              <a:off x="3709481" y="59262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957854" y="59262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160978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409351" y="59282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4657723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906096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5154469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5402841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</a:t>
              </a:r>
            </a:p>
          </p:txBody>
        </p:sp>
        <p:sp>
          <p:nvSpPr>
            <p:cNvPr id="80" name="pl79"/>
            <p:cNvSpPr/>
            <p:nvPr/>
          </p:nvSpPr>
          <p:spPr>
            <a:xfrm>
              <a:off x="1738169" y="1315914"/>
              <a:ext cx="0" cy="2085463"/>
            </a:xfrm>
            <a:custGeom>
              <a:avLst/>
              <a:pathLst>
                <a:path w="0" h="2085463">
                  <a:moveTo>
                    <a:pt x="0" y="20854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>
              <a:off x="1432804" y="3250848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342307" y="306126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342307" y="287167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1342307" y="268208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342307" y="2492497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1342307" y="230291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1342307" y="211332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342307" y="192373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1342307" y="1734147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342307" y="154455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251810" y="1354972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92" name="pl91"/>
            <p:cNvSpPr/>
            <p:nvPr/>
          </p:nvSpPr>
          <p:spPr>
            <a:xfrm>
              <a:off x="1693885" y="330658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1693885" y="311699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1693885" y="29274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1693885" y="273782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1693885" y="254823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1693885" y="235864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1693885" y="216905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693885" y="197947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1693885" y="178988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693885" y="160029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693885" y="141070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738169" y="3764934"/>
              <a:ext cx="0" cy="2085463"/>
            </a:xfrm>
            <a:custGeom>
              <a:avLst/>
              <a:pathLst>
                <a:path w="0" h="2085463">
                  <a:moveTo>
                    <a:pt x="0" y="20854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432804" y="5699868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342307" y="551028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1342307" y="5320693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1342307" y="513110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1342307" y="4941518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1342307" y="475193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1342307" y="456234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1342307" y="437275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1342307" y="4183167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1342307" y="399358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1251810" y="3803992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115" name="pl114"/>
            <p:cNvSpPr/>
            <p:nvPr/>
          </p:nvSpPr>
          <p:spPr>
            <a:xfrm>
              <a:off x="1693885" y="575560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1693885" y="55660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1693885" y="537642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693885" y="518684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1693885" y="499725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1693885" y="480766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1693885" y="461807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1693885" y="44284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1693885" y="42389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693885" y="40493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693885" y="385972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5"/>
            <p:cNvSpPr/>
            <p:nvPr/>
          </p:nvSpPr>
          <p:spPr>
            <a:xfrm>
              <a:off x="3444610" y="61668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27" name="tx126"/>
            <p:cNvSpPr/>
            <p:nvPr/>
          </p:nvSpPr>
          <p:spPr>
            <a:xfrm rot="-5400000">
              <a:off x="60203" y="3496426"/>
              <a:ext cx="1973250" cy="173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692207" y="2495472"/>
              <a:ext cx="582066" cy="2175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tx128"/>
            <p:cNvSpPr/>
            <p:nvPr/>
          </p:nvSpPr>
          <p:spPr>
            <a:xfrm>
              <a:off x="5692207" y="2504476"/>
              <a:ext cx="58206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130" name="pl129"/>
            <p:cNvSpPr/>
            <p:nvPr/>
          </p:nvSpPr>
          <p:spPr>
            <a:xfrm>
              <a:off x="5708407" y="2807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tx130"/>
            <p:cNvSpPr/>
            <p:nvPr/>
          </p:nvSpPr>
          <p:spPr>
            <a:xfrm>
              <a:off x="5700056" y="2753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2" name="pl131"/>
            <p:cNvSpPr/>
            <p:nvPr/>
          </p:nvSpPr>
          <p:spPr>
            <a:xfrm>
              <a:off x="5708407" y="2969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700056" y="2915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pl133"/>
            <p:cNvSpPr/>
            <p:nvPr/>
          </p:nvSpPr>
          <p:spPr>
            <a:xfrm>
              <a:off x="5708407" y="3131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tx134"/>
            <p:cNvSpPr/>
            <p:nvPr/>
          </p:nvSpPr>
          <p:spPr>
            <a:xfrm>
              <a:off x="5700056" y="3077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6" name="pl135"/>
            <p:cNvSpPr/>
            <p:nvPr/>
          </p:nvSpPr>
          <p:spPr>
            <a:xfrm>
              <a:off x="5708407" y="3293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tx136"/>
            <p:cNvSpPr/>
            <p:nvPr/>
          </p:nvSpPr>
          <p:spPr>
            <a:xfrm>
              <a:off x="5700056" y="3239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8" name="pl137"/>
            <p:cNvSpPr/>
            <p:nvPr/>
          </p:nvSpPr>
          <p:spPr>
            <a:xfrm>
              <a:off x="5708407" y="3455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700056" y="3401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0" name="pl139"/>
            <p:cNvSpPr/>
            <p:nvPr/>
          </p:nvSpPr>
          <p:spPr>
            <a:xfrm>
              <a:off x="5708407" y="3617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0"/>
            <p:cNvSpPr/>
            <p:nvPr/>
          </p:nvSpPr>
          <p:spPr>
            <a:xfrm>
              <a:off x="5700056" y="3563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2" name="pl141"/>
            <p:cNvSpPr/>
            <p:nvPr/>
          </p:nvSpPr>
          <p:spPr>
            <a:xfrm>
              <a:off x="5708407" y="3779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5700056" y="3725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4" name="pl143"/>
            <p:cNvSpPr/>
            <p:nvPr/>
          </p:nvSpPr>
          <p:spPr>
            <a:xfrm>
              <a:off x="5708407" y="3941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5700056" y="3887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6" name="pl145"/>
            <p:cNvSpPr/>
            <p:nvPr/>
          </p:nvSpPr>
          <p:spPr>
            <a:xfrm>
              <a:off x="5708407" y="4103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6"/>
            <p:cNvSpPr/>
            <p:nvPr/>
          </p:nvSpPr>
          <p:spPr>
            <a:xfrm>
              <a:off x="5700056" y="4049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8" name="pl147"/>
            <p:cNvSpPr/>
            <p:nvPr/>
          </p:nvSpPr>
          <p:spPr>
            <a:xfrm>
              <a:off x="5708407" y="4265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8"/>
            <p:cNvSpPr/>
            <p:nvPr/>
          </p:nvSpPr>
          <p:spPr>
            <a:xfrm>
              <a:off x="5700056" y="4211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0" name="pl149"/>
            <p:cNvSpPr/>
            <p:nvPr/>
          </p:nvSpPr>
          <p:spPr>
            <a:xfrm>
              <a:off x="5708407" y="4427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tx150"/>
            <p:cNvSpPr/>
            <p:nvPr/>
          </p:nvSpPr>
          <p:spPr>
            <a:xfrm>
              <a:off x="5700056" y="4373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2" name="pl151"/>
            <p:cNvSpPr/>
            <p:nvPr/>
          </p:nvSpPr>
          <p:spPr>
            <a:xfrm>
              <a:off x="5708407" y="45898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5700056" y="45351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5942775" y="2752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5942775" y="29141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5942775" y="30761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5942775" y="32381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5942775" y="34001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5942775" y="3562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5942775" y="3724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5942775" y="3886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5942775" y="4048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5942775" y="4210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5942775" y="4372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165" name="tx164"/>
            <p:cNvSpPr/>
            <p:nvPr/>
          </p:nvSpPr>
          <p:spPr>
            <a:xfrm>
              <a:off x="5942775" y="4534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2025-02-23T00:24:38Z</dcterms:modified>
  <cp:category/>
</cp:coreProperties>
</file>