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583871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670217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756562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28330" y="404069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312704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221338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1299735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45464" y="1287833"/>
              <a:ext cx="2900979" cy="2738519"/>
            </a:xfrm>
            <a:custGeom>
              <a:avLst/>
              <a:pathLst>
                <a:path w="2900979" h="2738519">
                  <a:moveTo>
                    <a:pt x="0" y="2738519"/>
                  </a:moveTo>
                  <a:lnTo>
                    <a:pt x="931178" y="2303113"/>
                  </a:lnTo>
                  <a:lnTo>
                    <a:pt x="1074436" y="2141485"/>
                  </a:lnTo>
                  <a:lnTo>
                    <a:pt x="1181880" y="1983641"/>
                  </a:lnTo>
                  <a:lnTo>
                    <a:pt x="1289324" y="1679091"/>
                  </a:lnTo>
                  <a:lnTo>
                    <a:pt x="1360953" y="1366735"/>
                  </a:lnTo>
                  <a:lnTo>
                    <a:pt x="1432582" y="980559"/>
                  </a:lnTo>
                  <a:lnTo>
                    <a:pt x="1504211" y="603824"/>
                  </a:lnTo>
                  <a:lnTo>
                    <a:pt x="1575840" y="262701"/>
                  </a:lnTo>
                  <a:lnTo>
                    <a:pt x="1647469" y="0"/>
                  </a:lnTo>
                  <a:lnTo>
                    <a:pt x="1719098" y="7775"/>
                  </a:lnTo>
                  <a:lnTo>
                    <a:pt x="1790727" y="257088"/>
                  </a:lnTo>
                  <a:lnTo>
                    <a:pt x="1862356" y="603904"/>
                  </a:lnTo>
                  <a:lnTo>
                    <a:pt x="1933986" y="952719"/>
                  </a:lnTo>
                  <a:lnTo>
                    <a:pt x="2005615" y="1232006"/>
                  </a:lnTo>
                  <a:lnTo>
                    <a:pt x="2077244" y="1435856"/>
                  </a:lnTo>
                  <a:lnTo>
                    <a:pt x="2184688" y="1577510"/>
                  </a:lnTo>
                  <a:lnTo>
                    <a:pt x="2292131" y="1516774"/>
                  </a:lnTo>
                  <a:lnTo>
                    <a:pt x="2363760" y="1421505"/>
                  </a:lnTo>
                  <a:lnTo>
                    <a:pt x="2435389" y="1331462"/>
                  </a:lnTo>
                  <a:lnTo>
                    <a:pt x="2507019" y="1289690"/>
                  </a:lnTo>
                  <a:lnTo>
                    <a:pt x="2578648" y="1405360"/>
                  </a:lnTo>
                  <a:lnTo>
                    <a:pt x="2650277" y="1629463"/>
                  </a:lnTo>
                  <a:lnTo>
                    <a:pt x="2721906" y="1900475"/>
                  </a:lnTo>
                  <a:lnTo>
                    <a:pt x="2900979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64987" y="1128901"/>
              <a:ext cx="3545641" cy="2873263"/>
            </a:xfrm>
            <a:custGeom>
              <a:avLst/>
              <a:pathLst>
                <a:path w="3545641" h="2873263">
                  <a:moveTo>
                    <a:pt x="0" y="2851440"/>
                  </a:moveTo>
                  <a:lnTo>
                    <a:pt x="250701" y="2858743"/>
                  </a:lnTo>
                  <a:lnTo>
                    <a:pt x="787920" y="2845899"/>
                  </a:lnTo>
                  <a:lnTo>
                    <a:pt x="1253509" y="2647128"/>
                  </a:lnTo>
                  <a:lnTo>
                    <a:pt x="1325138" y="2568529"/>
                  </a:lnTo>
                  <a:lnTo>
                    <a:pt x="1396767" y="2465538"/>
                  </a:lnTo>
                  <a:lnTo>
                    <a:pt x="1504211" y="2243471"/>
                  </a:lnTo>
                  <a:lnTo>
                    <a:pt x="1611655" y="1897257"/>
                  </a:lnTo>
                  <a:lnTo>
                    <a:pt x="1683284" y="1580719"/>
                  </a:lnTo>
                  <a:lnTo>
                    <a:pt x="1754913" y="1191045"/>
                  </a:lnTo>
                  <a:lnTo>
                    <a:pt x="1826542" y="798978"/>
                  </a:lnTo>
                  <a:lnTo>
                    <a:pt x="1898171" y="386142"/>
                  </a:lnTo>
                  <a:lnTo>
                    <a:pt x="1969800" y="142911"/>
                  </a:lnTo>
                  <a:lnTo>
                    <a:pt x="2041429" y="0"/>
                  </a:lnTo>
                  <a:lnTo>
                    <a:pt x="2113058" y="1579"/>
                  </a:lnTo>
                  <a:lnTo>
                    <a:pt x="2184688" y="94031"/>
                  </a:lnTo>
                  <a:lnTo>
                    <a:pt x="2256317" y="227050"/>
                  </a:lnTo>
                  <a:lnTo>
                    <a:pt x="2327946" y="469090"/>
                  </a:lnTo>
                  <a:lnTo>
                    <a:pt x="2399575" y="750742"/>
                  </a:lnTo>
                  <a:lnTo>
                    <a:pt x="2471204" y="1052766"/>
                  </a:lnTo>
                  <a:lnTo>
                    <a:pt x="2542833" y="1372765"/>
                  </a:lnTo>
                  <a:lnTo>
                    <a:pt x="2650277" y="1777786"/>
                  </a:lnTo>
                  <a:lnTo>
                    <a:pt x="2757720" y="2093779"/>
                  </a:lnTo>
                  <a:lnTo>
                    <a:pt x="2829350" y="2259622"/>
                  </a:lnTo>
                  <a:lnTo>
                    <a:pt x="2900979" y="2403024"/>
                  </a:lnTo>
                  <a:lnTo>
                    <a:pt x="3115866" y="2685898"/>
                  </a:lnTo>
                  <a:lnTo>
                    <a:pt x="3330753" y="2816196"/>
                  </a:lnTo>
                  <a:lnTo>
                    <a:pt x="3545641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38020" y="1428449"/>
              <a:ext cx="3044237" cy="2598704"/>
            </a:xfrm>
            <a:custGeom>
              <a:avLst/>
              <a:pathLst>
                <a:path w="3044237" h="2598704">
                  <a:moveTo>
                    <a:pt x="0" y="2598704"/>
                  </a:moveTo>
                  <a:lnTo>
                    <a:pt x="787920" y="2465087"/>
                  </a:lnTo>
                  <a:lnTo>
                    <a:pt x="931178" y="2364945"/>
                  </a:lnTo>
                  <a:lnTo>
                    <a:pt x="1074436" y="2179823"/>
                  </a:lnTo>
                  <a:lnTo>
                    <a:pt x="1181880" y="1950499"/>
                  </a:lnTo>
                  <a:lnTo>
                    <a:pt x="1253509" y="1741965"/>
                  </a:lnTo>
                  <a:lnTo>
                    <a:pt x="1325138" y="1479779"/>
                  </a:lnTo>
                  <a:lnTo>
                    <a:pt x="1396767" y="1168040"/>
                  </a:lnTo>
                  <a:lnTo>
                    <a:pt x="1468396" y="826645"/>
                  </a:lnTo>
                  <a:lnTo>
                    <a:pt x="1540025" y="468222"/>
                  </a:lnTo>
                  <a:lnTo>
                    <a:pt x="1611655" y="142125"/>
                  </a:lnTo>
                  <a:lnTo>
                    <a:pt x="1683284" y="0"/>
                  </a:lnTo>
                  <a:lnTo>
                    <a:pt x="1754913" y="19246"/>
                  </a:lnTo>
                  <a:lnTo>
                    <a:pt x="1826542" y="199597"/>
                  </a:lnTo>
                  <a:lnTo>
                    <a:pt x="1898171" y="549580"/>
                  </a:lnTo>
                  <a:lnTo>
                    <a:pt x="1969800" y="899311"/>
                  </a:lnTo>
                  <a:lnTo>
                    <a:pt x="2041429" y="1221618"/>
                  </a:lnTo>
                  <a:lnTo>
                    <a:pt x="2113058" y="1493962"/>
                  </a:lnTo>
                  <a:lnTo>
                    <a:pt x="2184688" y="1703602"/>
                  </a:lnTo>
                  <a:lnTo>
                    <a:pt x="2292131" y="1931031"/>
                  </a:lnTo>
                  <a:lnTo>
                    <a:pt x="2399575" y="2083731"/>
                  </a:lnTo>
                  <a:lnTo>
                    <a:pt x="2471204" y="2162401"/>
                  </a:lnTo>
                  <a:lnTo>
                    <a:pt x="2614462" y="2288939"/>
                  </a:lnTo>
                  <a:lnTo>
                    <a:pt x="2757720" y="2385294"/>
                  </a:lnTo>
                  <a:lnTo>
                    <a:pt x="2865164" y="2444655"/>
                  </a:lnTo>
                  <a:lnTo>
                    <a:pt x="3044237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02206" y="1312876"/>
              <a:ext cx="3080051" cy="2713705"/>
            </a:xfrm>
            <a:custGeom>
              <a:avLst/>
              <a:pathLst>
                <a:path w="3080051" h="2713705">
                  <a:moveTo>
                    <a:pt x="0" y="2713705"/>
                  </a:moveTo>
                  <a:lnTo>
                    <a:pt x="752105" y="2602025"/>
                  </a:lnTo>
                  <a:lnTo>
                    <a:pt x="859549" y="2546114"/>
                  </a:lnTo>
                  <a:lnTo>
                    <a:pt x="1002807" y="2417700"/>
                  </a:lnTo>
                  <a:lnTo>
                    <a:pt x="1146065" y="2163027"/>
                  </a:lnTo>
                  <a:lnTo>
                    <a:pt x="1217694" y="1958439"/>
                  </a:lnTo>
                  <a:lnTo>
                    <a:pt x="1289324" y="1690973"/>
                  </a:lnTo>
                  <a:lnTo>
                    <a:pt x="1360953" y="1361551"/>
                  </a:lnTo>
                  <a:lnTo>
                    <a:pt x="1432582" y="987876"/>
                  </a:lnTo>
                  <a:lnTo>
                    <a:pt x="1504211" y="678887"/>
                  </a:lnTo>
                  <a:lnTo>
                    <a:pt x="1575840" y="403254"/>
                  </a:lnTo>
                  <a:lnTo>
                    <a:pt x="1647469" y="178535"/>
                  </a:lnTo>
                  <a:lnTo>
                    <a:pt x="1719098" y="19806"/>
                  </a:lnTo>
                  <a:lnTo>
                    <a:pt x="1790727" y="0"/>
                  </a:lnTo>
                  <a:lnTo>
                    <a:pt x="1862356" y="116156"/>
                  </a:lnTo>
                  <a:lnTo>
                    <a:pt x="1933986" y="420091"/>
                  </a:lnTo>
                  <a:lnTo>
                    <a:pt x="2005615" y="798429"/>
                  </a:lnTo>
                  <a:lnTo>
                    <a:pt x="2077244" y="1168160"/>
                  </a:lnTo>
                  <a:lnTo>
                    <a:pt x="2148873" y="1508785"/>
                  </a:lnTo>
                  <a:lnTo>
                    <a:pt x="2256317" y="1884408"/>
                  </a:lnTo>
                  <a:lnTo>
                    <a:pt x="2435389" y="2197186"/>
                  </a:lnTo>
                  <a:lnTo>
                    <a:pt x="2578648" y="2319526"/>
                  </a:lnTo>
                  <a:lnTo>
                    <a:pt x="2650277" y="2364163"/>
                  </a:lnTo>
                  <a:lnTo>
                    <a:pt x="2721906" y="2407003"/>
                  </a:lnTo>
                  <a:lnTo>
                    <a:pt x="2865164" y="2483678"/>
                  </a:lnTo>
                  <a:lnTo>
                    <a:pt x="3080051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20638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51816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95075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2518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09962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1591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3220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4849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478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810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9737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11366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82995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4624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6253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7882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605326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12770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84399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56028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27657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99286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7091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42544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21617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40161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90863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28081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993671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65300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36929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44373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51816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23445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495075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66704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38333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09962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1591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3220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4849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478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810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9737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11366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82995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90438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7882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9511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41140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56028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7091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85802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13194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01114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44373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8763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95075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66704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38333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09962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1591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3220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4849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478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810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9737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11366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82995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4624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6253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7882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605326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12770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84399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27657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7091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78359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57432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77380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29485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36929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018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23445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495075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66704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38333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09962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1591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3220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4849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478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810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9737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11366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82995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4624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6253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33697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12770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56028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27657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99286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2544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57432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8183" y="399900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8183" y="308535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8183" y="217169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8183" y="1257988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393536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393536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393536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393536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2903429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2024-11-10T16:57:39Z</dcterms:modified>
  <cp:category/>
</cp:coreProperties>
</file>