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633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280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7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22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786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513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5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103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750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397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0690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633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2457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8103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3750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397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06903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633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221464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27482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331288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387755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0068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57153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76" name="tx175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79" name="rc178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2025-02-22T20:29:23Z</dcterms:modified>
  <cp:category/>
</cp:coreProperties>
</file>