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68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38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13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01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222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475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830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488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78547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002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132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06216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0689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0756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026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39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1749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082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212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490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5644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396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087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150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124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8563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204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19592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19862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199805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402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0587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077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337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1653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062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137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19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2487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2323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683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357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03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3991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0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4952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5265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3532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028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8782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508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19913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0537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0908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212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1566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19020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195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032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23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3123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00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05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1094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514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5897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606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158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339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406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19676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19794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18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452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0932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154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3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430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15046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45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13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808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109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13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15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583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18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7734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2458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213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563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14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12933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4895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7244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276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6139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2024-10-23T23:59:33Z</dcterms:modified>
  <cp:category/>
</cp:coreProperties>
</file>