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2259" y="983989"/>
              <a:ext cx="4129871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2259" y="390992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2259" y="345351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2259" y="2997100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2259" y="254068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2259" y="208427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2259" y="1627858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2259" y="1171444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575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080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65858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9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5596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101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460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112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17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532259" y="413813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532259" y="368172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532259" y="3225307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2259" y="2768893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2259" y="231247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2259" y="185606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2259" y="1399651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225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827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433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8838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343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784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2354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68597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13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5870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69804" y="1015218"/>
              <a:ext cx="3979694" cy="3122917"/>
            </a:xfrm>
            <a:custGeom>
              <a:avLst/>
              <a:pathLst>
                <a:path w="3979694" h="3122917">
                  <a:moveTo>
                    <a:pt x="0" y="3122917"/>
                  </a:moveTo>
                  <a:lnTo>
                    <a:pt x="75088" y="3122917"/>
                  </a:lnTo>
                  <a:lnTo>
                    <a:pt x="150177" y="3122917"/>
                  </a:lnTo>
                  <a:lnTo>
                    <a:pt x="225265" y="3122917"/>
                  </a:lnTo>
                  <a:lnTo>
                    <a:pt x="300354" y="3122917"/>
                  </a:lnTo>
                  <a:lnTo>
                    <a:pt x="375442" y="3122917"/>
                  </a:lnTo>
                  <a:lnTo>
                    <a:pt x="450531" y="3122917"/>
                  </a:lnTo>
                  <a:lnTo>
                    <a:pt x="525619" y="3122916"/>
                  </a:lnTo>
                  <a:lnTo>
                    <a:pt x="600708" y="3122913"/>
                  </a:lnTo>
                  <a:lnTo>
                    <a:pt x="675797" y="3122909"/>
                  </a:lnTo>
                  <a:lnTo>
                    <a:pt x="750885" y="3122900"/>
                  </a:lnTo>
                  <a:lnTo>
                    <a:pt x="825974" y="3122880"/>
                  </a:lnTo>
                  <a:lnTo>
                    <a:pt x="901062" y="3122838"/>
                  </a:lnTo>
                  <a:lnTo>
                    <a:pt x="976151" y="3122750"/>
                  </a:lnTo>
                  <a:lnTo>
                    <a:pt x="1051239" y="3122563"/>
                  </a:lnTo>
                  <a:lnTo>
                    <a:pt x="1126328" y="3122169"/>
                  </a:lnTo>
                  <a:lnTo>
                    <a:pt x="1201417" y="3121336"/>
                  </a:lnTo>
                  <a:lnTo>
                    <a:pt x="1276505" y="3119583"/>
                  </a:lnTo>
                  <a:lnTo>
                    <a:pt x="1351594" y="3115899"/>
                  </a:lnTo>
                  <a:lnTo>
                    <a:pt x="1426682" y="3108201"/>
                  </a:lnTo>
                  <a:lnTo>
                    <a:pt x="1501771" y="3092430"/>
                  </a:lnTo>
                  <a:lnTo>
                    <a:pt x="1576859" y="3060338"/>
                  </a:lnTo>
                  <a:lnTo>
                    <a:pt x="1651948" y="3002179"/>
                  </a:lnTo>
                  <a:lnTo>
                    <a:pt x="1727037" y="2894308"/>
                  </a:lnTo>
                  <a:lnTo>
                    <a:pt x="1802125" y="2729738"/>
                  </a:lnTo>
                  <a:lnTo>
                    <a:pt x="1877214" y="2519460"/>
                  </a:lnTo>
                  <a:lnTo>
                    <a:pt x="1952302" y="2445681"/>
                  </a:lnTo>
                  <a:lnTo>
                    <a:pt x="2027391" y="2385366"/>
                  </a:lnTo>
                  <a:lnTo>
                    <a:pt x="2102479" y="2343442"/>
                  </a:lnTo>
                  <a:lnTo>
                    <a:pt x="2177568" y="2130614"/>
                  </a:lnTo>
                  <a:lnTo>
                    <a:pt x="2252657" y="1771219"/>
                  </a:lnTo>
                  <a:lnTo>
                    <a:pt x="2327745" y="1371083"/>
                  </a:lnTo>
                  <a:lnTo>
                    <a:pt x="2402834" y="904348"/>
                  </a:lnTo>
                  <a:lnTo>
                    <a:pt x="2477922" y="543623"/>
                  </a:lnTo>
                  <a:lnTo>
                    <a:pt x="2553011" y="222377"/>
                  </a:lnTo>
                  <a:lnTo>
                    <a:pt x="2628099" y="0"/>
                  </a:lnTo>
                  <a:lnTo>
                    <a:pt x="2703188" y="439234"/>
                  </a:lnTo>
                  <a:lnTo>
                    <a:pt x="2778277" y="1062545"/>
                  </a:lnTo>
                  <a:lnTo>
                    <a:pt x="2853365" y="1427455"/>
                  </a:lnTo>
                  <a:lnTo>
                    <a:pt x="2928454" y="1736034"/>
                  </a:lnTo>
                  <a:lnTo>
                    <a:pt x="3003542" y="2084929"/>
                  </a:lnTo>
                  <a:lnTo>
                    <a:pt x="3078631" y="2245408"/>
                  </a:lnTo>
                  <a:lnTo>
                    <a:pt x="3153719" y="2207333"/>
                  </a:lnTo>
                  <a:lnTo>
                    <a:pt x="3228808" y="2041881"/>
                  </a:lnTo>
                  <a:lnTo>
                    <a:pt x="3303897" y="1736861"/>
                  </a:lnTo>
                  <a:lnTo>
                    <a:pt x="3378985" y="1535770"/>
                  </a:lnTo>
                  <a:lnTo>
                    <a:pt x="3454074" y="1371044"/>
                  </a:lnTo>
                  <a:lnTo>
                    <a:pt x="3529162" y="1535974"/>
                  </a:lnTo>
                  <a:lnTo>
                    <a:pt x="3604251" y="1839376"/>
                  </a:lnTo>
                  <a:lnTo>
                    <a:pt x="3679339" y="2325970"/>
                  </a:lnTo>
                  <a:lnTo>
                    <a:pt x="3754428" y="2634774"/>
                  </a:lnTo>
                  <a:lnTo>
                    <a:pt x="3829517" y="2827456"/>
                  </a:lnTo>
                  <a:lnTo>
                    <a:pt x="3904605" y="2921566"/>
                  </a:lnTo>
                  <a:lnTo>
                    <a:pt x="3979694" y="298065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4978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20066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95155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770244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845332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20421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995509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70598" y="41133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145686" y="41133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220775" y="4113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95864" y="4113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70952" y="4113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446041" y="41132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521129" y="41131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596218" y="41129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671306" y="41125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746395" y="4111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821484" y="41099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896572" y="4106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971661" y="4098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046749" y="40828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121838" y="4050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196926" y="39925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272015" y="38847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347104" y="3720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422192" y="3509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497281" y="34360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572369" y="33757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647458" y="3333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22546" y="31210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797635" y="2761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872724" y="23614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47812" y="1894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22901" y="15340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097989" y="12127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173078" y="9903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48166" y="14296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23255" y="20529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398344" y="2417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73432" y="2726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48521" y="3075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23609" y="32358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698698" y="3197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3786" y="30322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8875" y="2727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23963" y="25261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99052" y="23614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74141" y="2526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49229" y="28297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224318" y="3316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99406" y="36251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74495" y="38178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49583" y="39119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524672" y="3971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1149684" y="409434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3637929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3181515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149684" y="2725101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149684" y="2268687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149684" y="181227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1355858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1497465" y="4138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497465" y="3681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97465" y="3225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97465" y="2768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97465" y="23124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97465" y="1856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497465" y="1399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5322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98279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33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8838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3343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78491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42354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68597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13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5870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1496707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94723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36221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127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26328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713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164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61487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06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15937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2880619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3" name="rc132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5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2025-04-06T23:12:42Z</dcterms:modified>
  <cp:category/>
</cp:coreProperties>
</file>