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01473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7054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39621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08695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27776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4684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15917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18499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5406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2313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5711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076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582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0885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5942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100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4605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111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617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1823" y="386010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1823" y="355084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1823" y="32415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1823" y="293232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26230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23138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20045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169528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13860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10767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824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329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835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341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8471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2352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68587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1364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5870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531823" y="1076766"/>
              <a:ext cx="4055211" cy="1103026"/>
            </a:xfrm>
            <a:custGeom>
              <a:avLst/>
              <a:pathLst>
                <a:path w="4055211" h="1103026">
                  <a:moveTo>
                    <a:pt x="0" y="0"/>
                  </a:moveTo>
                  <a:lnTo>
                    <a:pt x="1727219" y="0"/>
                  </a:lnTo>
                  <a:lnTo>
                    <a:pt x="1727219" y="10308"/>
                  </a:lnTo>
                  <a:lnTo>
                    <a:pt x="1952509" y="10308"/>
                  </a:lnTo>
                  <a:lnTo>
                    <a:pt x="1952509" y="61851"/>
                  </a:lnTo>
                  <a:lnTo>
                    <a:pt x="2027605" y="61851"/>
                  </a:lnTo>
                  <a:lnTo>
                    <a:pt x="2027605" y="103086"/>
                  </a:lnTo>
                  <a:lnTo>
                    <a:pt x="2177798" y="103086"/>
                  </a:lnTo>
                  <a:lnTo>
                    <a:pt x="2177798" y="113395"/>
                  </a:lnTo>
                  <a:lnTo>
                    <a:pt x="2252895" y="113395"/>
                  </a:lnTo>
                  <a:lnTo>
                    <a:pt x="2252895" y="144321"/>
                  </a:lnTo>
                  <a:lnTo>
                    <a:pt x="2327991" y="144321"/>
                  </a:lnTo>
                  <a:lnTo>
                    <a:pt x="2327991" y="185555"/>
                  </a:lnTo>
                  <a:lnTo>
                    <a:pt x="2403088" y="185555"/>
                  </a:lnTo>
                  <a:lnTo>
                    <a:pt x="2403088" y="268025"/>
                  </a:lnTo>
                  <a:lnTo>
                    <a:pt x="2478184" y="268025"/>
                  </a:lnTo>
                  <a:lnTo>
                    <a:pt x="2478184" y="329877"/>
                  </a:lnTo>
                  <a:lnTo>
                    <a:pt x="2553281" y="329877"/>
                  </a:lnTo>
                  <a:lnTo>
                    <a:pt x="2553281" y="391729"/>
                  </a:lnTo>
                  <a:lnTo>
                    <a:pt x="2628377" y="391729"/>
                  </a:lnTo>
                  <a:lnTo>
                    <a:pt x="2628377" y="474198"/>
                  </a:lnTo>
                  <a:lnTo>
                    <a:pt x="2703474" y="474198"/>
                  </a:lnTo>
                  <a:lnTo>
                    <a:pt x="2703474" y="587593"/>
                  </a:lnTo>
                  <a:lnTo>
                    <a:pt x="2778570" y="587593"/>
                  </a:lnTo>
                  <a:lnTo>
                    <a:pt x="2778570" y="670062"/>
                  </a:lnTo>
                  <a:lnTo>
                    <a:pt x="2853667" y="670062"/>
                  </a:lnTo>
                  <a:lnTo>
                    <a:pt x="2853667" y="700988"/>
                  </a:lnTo>
                  <a:lnTo>
                    <a:pt x="2928763" y="700988"/>
                  </a:lnTo>
                  <a:lnTo>
                    <a:pt x="2928763" y="742223"/>
                  </a:lnTo>
                  <a:lnTo>
                    <a:pt x="3003860" y="742223"/>
                  </a:lnTo>
                  <a:lnTo>
                    <a:pt x="3003860" y="804075"/>
                  </a:lnTo>
                  <a:lnTo>
                    <a:pt x="3078956" y="804075"/>
                  </a:lnTo>
                  <a:lnTo>
                    <a:pt x="3078956" y="824692"/>
                  </a:lnTo>
                  <a:lnTo>
                    <a:pt x="3229149" y="824692"/>
                  </a:lnTo>
                  <a:lnTo>
                    <a:pt x="3229149" y="845310"/>
                  </a:lnTo>
                  <a:lnTo>
                    <a:pt x="3304246" y="845310"/>
                  </a:lnTo>
                  <a:lnTo>
                    <a:pt x="3304246" y="865927"/>
                  </a:lnTo>
                  <a:lnTo>
                    <a:pt x="3379342" y="865927"/>
                  </a:lnTo>
                  <a:lnTo>
                    <a:pt x="3379342" y="927779"/>
                  </a:lnTo>
                  <a:lnTo>
                    <a:pt x="3454439" y="927779"/>
                  </a:lnTo>
                  <a:lnTo>
                    <a:pt x="3454439" y="938088"/>
                  </a:lnTo>
                  <a:lnTo>
                    <a:pt x="3529535" y="938088"/>
                  </a:lnTo>
                  <a:lnTo>
                    <a:pt x="3529535" y="979322"/>
                  </a:lnTo>
                  <a:lnTo>
                    <a:pt x="3604632" y="979322"/>
                  </a:lnTo>
                  <a:lnTo>
                    <a:pt x="3604632" y="1041174"/>
                  </a:lnTo>
                  <a:lnTo>
                    <a:pt x="3679728" y="1041174"/>
                  </a:lnTo>
                  <a:lnTo>
                    <a:pt x="3679728" y="1072100"/>
                  </a:lnTo>
                  <a:lnTo>
                    <a:pt x="3754825" y="1072100"/>
                  </a:lnTo>
                  <a:lnTo>
                    <a:pt x="3754825" y="1092718"/>
                  </a:lnTo>
                  <a:lnTo>
                    <a:pt x="4055211" y="1092718"/>
                  </a:lnTo>
                  <a:lnTo>
                    <a:pt x="4055211" y="110302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5513883" y="21250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291894" y="412557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220789" y="381631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220789" y="350705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220789" y="31977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220789" y="288853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220789" y="257927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20789" y="227001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20789" y="19607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16514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134223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149684" y="1032974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0" name="pl59"/>
            <p:cNvSpPr/>
            <p:nvPr/>
          </p:nvSpPr>
          <p:spPr>
            <a:xfrm>
              <a:off x="1497028" y="41693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97028" y="3860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97028" y="3550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97028" y="3241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97028" y="2932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97028" y="2623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497028" y="2313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497028" y="2004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16952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1386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1076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318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9824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329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8835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334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84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2352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68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1364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5870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49627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46849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36187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8124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26303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136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1641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1477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0653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515929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93" name="rc92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5" name="rc94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2025-04-06T23:12:41Z</dcterms:modified>
  <cp:category/>
</cp:coreProperties>
</file>