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38258" y="4205927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38258" y="361455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38258" y="302319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38258" y="2431825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38258" y="1840458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38258" y="1249091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7964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9132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0300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114684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38258" y="391024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38258" y="3318876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38258" y="213614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38258" y="1544774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8548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0884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898100" y="2978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009046" y="2298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38004" y="24943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877159" y="234380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822539" y="307714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12264" y="35736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89820" y="27239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917335" y="2827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55870" y="203854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46631" y="241947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57511" y="33110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861009" y="277434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926027" y="22664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75655" y="21292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937929" y="37922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99602" y="42791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32587" y="357033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42996" y="29840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19176" y="352401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50600" y="336065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9665" y="29368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32934" y="3240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90370" y="29660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67422" y="27463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20767" y="27768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87008" y="2327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27046" y="28386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56142" y="300660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73661" y="288051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97762" y="24968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73324" y="23985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59618" y="29456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86616" y="375302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88522" y="39635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91527" y="24246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32453" y="2574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30672" y="30858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739520" y="3045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98512" y="21629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55458" y="285438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84953" y="29562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143600" y="13182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23636" y="2413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79399" y="29742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75173" y="33691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015819" y="22768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5623" y="33562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19801" y="24682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919388" y="328409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34854" y="27013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930838" y="320453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07158" y="30463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014888" y="30591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11610" y="166187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14954" y="257306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500260" y="234623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716332" y="315151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71311" y="16040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825847" y="27149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72464" y="208646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99026" y="113161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531663" y="26586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04975" y="16557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00048" y="258614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245425" y="243716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794150" y="29959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477052" y="258020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361457" y="22290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005296" y="17397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65145" y="192815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710990" y="29296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53155" y="244994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010782" y="214581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47695" y="24504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89843" y="26585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793465" y="284372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024266" y="265037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085792" y="289118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66982" y="256274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41256" y="207190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44541" y="177511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79726" y="17691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411409" y="223779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906271" y="232232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0807" y="252629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24686" y="319428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98804" y="30036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96270" y="1880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07583" y="256653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36733" y="19124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34076" y="203577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642690" y="271059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468767" y="21133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046872" y="1505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39818" y="21915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320730" y="25891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03064" y="246903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3597" y="260462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95256" y="17860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420583" y="23429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379346" y="32089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597141" y="302715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135151" y="2668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93380" y="286980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27191" y="316766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87176" y="1775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55816" y="29434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77235" y="22765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0055" y="382813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089276" y="3104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233288" y="244736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03095" y="29430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26443" y="20108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51753" y="243523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25680" y="309448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54039" y="2846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730622" y="42027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264617" y="270638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028648" y="168996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95971" y="323253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856086" y="235891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015214" y="293970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070592" y="24119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292496" y="329350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45619" y="32898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975112" y="25094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882031" y="27338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345400" y="258547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390866" y="302731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36434" y="284872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57318" y="424384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90296" y="25906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38305" y="252326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991638" y="22177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955508" y="320090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217334" y="332572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078478" y="29448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823989" y="270605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383860" y="309441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482140" y="30577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13893" y="310233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97687" y="32072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72079" y="33142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395005" y="292398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210284" y="216740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184072" y="285449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94477" y="32919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845625" y="268156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910662" y="2707195"/>
              <a:ext cx="86310" cy="381259"/>
            </a:xfrm>
            <a:custGeom>
              <a:avLst/>
              <a:pathLst>
                <a:path w="86310" h="381259">
                  <a:moveTo>
                    <a:pt x="75102" y="49512"/>
                  </a:moveTo>
                  <a:lnTo>
                    <a:pt x="73196" y="41663"/>
                  </a:lnTo>
                  <a:lnTo>
                    <a:pt x="71170" y="34414"/>
                  </a:lnTo>
                  <a:lnTo>
                    <a:pt x="69030" y="27793"/>
                  </a:lnTo>
                  <a:lnTo>
                    <a:pt x="66787" y="21828"/>
                  </a:lnTo>
                  <a:lnTo>
                    <a:pt x="64448" y="16543"/>
                  </a:lnTo>
                  <a:lnTo>
                    <a:pt x="62024" y="11959"/>
                  </a:lnTo>
                  <a:lnTo>
                    <a:pt x="59524" y="8094"/>
                  </a:lnTo>
                  <a:lnTo>
                    <a:pt x="56958" y="4964"/>
                  </a:lnTo>
                  <a:lnTo>
                    <a:pt x="54336" y="2581"/>
                  </a:lnTo>
                  <a:lnTo>
                    <a:pt x="51670" y="956"/>
                  </a:lnTo>
                  <a:lnTo>
                    <a:pt x="48969" y="94"/>
                  </a:lnTo>
                  <a:lnTo>
                    <a:pt x="46244" y="0"/>
                  </a:lnTo>
                  <a:lnTo>
                    <a:pt x="43508" y="672"/>
                  </a:lnTo>
                  <a:lnTo>
                    <a:pt x="40769" y="2110"/>
                  </a:lnTo>
                  <a:lnTo>
                    <a:pt x="38041" y="4307"/>
                  </a:lnTo>
                  <a:lnTo>
                    <a:pt x="35333" y="7253"/>
                  </a:lnTo>
                  <a:lnTo>
                    <a:pt x="32657" y="10938"/>
                  </a:lnTo>
                  <a:lnTo>
                    <a:pt x="30023" y="15347"/>
                  </a:lnTo>
                  <a:lnTo>
                    <a:pt x="27441" y="20461"/>
                  </a:lnTo>
                  <a:lnTo>
                    <a:pt x="24924" y="26261"/>
                  </a:lnTo>
                  <a:lnTo>
                    <a:pt x="22479" y="32722"/>
                  </a:lnTo>
                  <a:lnTo>
                    <a:pt x="20118" y="39819"/>
                  </a:lnTo>
                  <a:lnTo>
                    <a:pt x="17850" y="47523"/>
                  </a:lnTo>
                  <a:lnTo>
                    <a:pt x="15683" y="55803"/>
                  </a:lnTo>
                  <a:lnTo>
                    <a:pt x="13627" y="64626"/>
                  </a:lnTo>
                  <a:lnTo>
                    <a:pt x="11690" y="73956"/>
                  </a:lnTo>
                  <a:lnTo>
                    <a:pt x="9880" y="83756"/>
                  </a:lnTo>
                  <a:lnTo>
                    <a:pt x="8204" y="93986"/>
                  </a:lnTo>
                  <a:lnTo>
                    <a:pt x="6669" y="104605"/>
                  </a:lnTo>
                  <a:lnTo>
                    <a:pt x="5280" y="115571"/>
                  </a:lnTo>
                  <a:lnTo>
                    <a:pt x="4044" y="126838"/>
                  </a:lnTo>
                  <a:lnTo>
                    <a:pt x="2966" y="138363"/>
                  </a:lnTo>
                  <a:lnTo>
                    <a:pt x="2049" y="150098"/>
                  </a:lnTo>
                  <a:lnTo>
                    <a:pt x="1298" y="161995"/>
                  </a:lnTo>
                  <a:lnTo>
                    <a:pt x="716" y="174009"/>
                  </a:lnTo>
                  <a:lnTo>
                    <a:pt x="304" y="186088"/>
                  </a:lnTo>
                  <a:lnTo>
                    <a:pt x="65" y="198187"/>
                  </a:lnTo>
                  <a:lnTo>
                    <a:pt x="0" y="210254"/>
                  </a:lnTo>
                  <a:lnTo>
                    <a:pt x="108" y="222243"/>
                  </a:lnTo>
                  <a:lnTo>
                    <a:pt x="389" y="234104"/>
                  </a:lnTo>
                  <a:lnTo>
                    <a:pt x="843" y="245790"/>
                  </a:lnTo>
                  <a:lnTo>
                    <a:pt x="1468" y="257253"/>
                  </a:lnTo>
                  <a:lnTo>
                    <a:pt x="2260" y="268449"/>
                  </a:lnTo>
                  <a:lnTo>
                    <a:pt x="3217" y="279331"/>
                  </a:lnTo>
                  <a:lnTo>
                    <a:pt x="4334" y="289855"/>
                  </a:lnTo>
                  <a:lnTo>
                    <a:pt x="5608" y="299980"/>
                  </a:lnTo>
                  <a:lnTo>
                    <a:pt x="7034" y="309665"/>
                  </a:lnTo>
                  <a:lnTo>
                    <a:pt x="8604" y="318870"/>
                  </a:lnTo>
                  <a:lnTo>
                    <a:pt x="10314" y="327559"/>
                  </a:lnTo>
                  <a:lnTo>
                    <a:pt x="12156" y="335696"/>
                  </a:lnTo>
                  <a:lnTo>
                    <a:pt x="14123" y="343249"/>
                  </a:lnTo>
                  <a:lnTo>
                    <a:pt x="16207" y="350187"/>
                  </a:lnTo>
                  <a:lnTo>
                    <a:pt x="18400" y="356483"/>
                  </a:lnTo>
                  <a:lnTo>
                    <a:pt x="20692" y="362111"/>
                  </a:lnTo>
                  <a:lnTo>
                    <a:pt x="23074" y="367048"/>
                  </a:lnTo>
                  <a:lnTo>
                    <a:pt x="25538" y="371275"/>
                  </a:lnTo>
                  <a:lnTo>
                    <a:pt x="28072" y="374774"/>
                  </a:lnTo>
                  <a:lnTo>
                    <a:pt x="30668" y="377532"/>
                  </a:lnTo>
                  <a:lnTo>
                    <a:pt x="33313" y="379537"/>
                  </a:lnTo>
                  <a:lnTo>
                    <a:pt x="35998" y="380781"/>
                  </a:lnTo>
                  <a:lnTo>
                    <a:pt x="38712" y="381259"/>
                  </a:lnTo>
                  <a:lnTo>
                    <a:pt x="41444" y="380970"/>
                  </a:lnTo>
                  <a:lnTo>
                    <a:pt x="44183" y="379914"/>
                  </a:lnTo>
                  <a:lnTo>
                    <a:pt x="46918" y="378096"/>
                  </a:lnTo>
                  <a:lnTo>
                    <a:pt x="49637" y="375523"/>
                  </a:lnTo>
                  <a:lnTo>
                    <a:pt x="52331" y="372206"/>
                  </a:lnTo>
                  <a:lnTo>
                    <a:pt x="54987" y="368157"/>
                  </a:lnTo>
                  <a:lnTo>
                    <a:pt x="57596" y="363393"/>
                  </a:lnTo>
                  <a:lnTo>
                    <a:pt x="60147" y="357934"/>
                  </a:lnTo>
                  <a:lnTo>
                    <a:pt x="62629" y="351800"/>
                  </a:lnTo>
                  <a:lnTo>
                    <a:pt x="65033" y="345018"/>
                  </a:lnTo>
                  <a:lnTo>
                    <a:pt x="67349" y="337614"/>
                  </a:lnTo>
                  <a:lnTo>
                    <a:pt x="69568" y="329618"/>
                  </a:lnTo>
                  <a:lnTo>
                    <a:pt x="71680" y="321062"/>
                  </a:lnTo>
                  <a:lnTo>
                    <a:pt x="73677" y="311981"/>
                  </a:lnTo>
                  <a:lnTo>
                    <a:pt x="75552" y="302411"/>
                  </a:lnTo>
                  <a:lnTo>
                    <a:pt x="77296" y="292391"/>
                  </a:lnTo>
                  <a:lnTo>
                    <a:pt x="78903" y="281961"/>
                  </a:lnTo>
                  <a:lnTo>
                    <a:pt x="80365" y="271163"/>
                  </a:lnTo>
                  <a:lnTo>
                    <a:pt x="81678" y="260041"/>
                  </a:lnTo>
                  <a:lnTo>
                    <a:pt x="82836" y="248639"/>
                  </a:lnTo>
                  <a:lnTo>
                    <a:pt x="83834" y="237003"/>
                  </a:lnTo>
                  <a:lnTo>
                    <a:pt x="84668" y="225181"/>
                  </a:lnTo>
                  <a:lnTo>
                    <a:pt x="85335" y="213220"/>
                  </a:lnTo>
                  <a:lnTo>
                    <a:pt x="85833" y="201167"/>
                  </a:lnTo>
                  <a:lnTo>
                    <a:pt x="86158" y="189072"/>
                  </a:lnTo>
                  <a:lnTo>
                    <a:pt x="86310" y="176983"/>
                  </a:lnTo>
                  <a:lnTo>
                    <a:pt x="86289" y="164949"/>
                  </a:lnTo>
                  <a:lnTo>
                    <a:pt x="86094" y="153018"/>
                  </a:lnTo>
                  <a:lnTo>
                    <a:pt x="85726" y="141239"/>
                  </a:lnTo>
                  <a:lnTo>
                    <a:pt x="85187" y="129658"/>
                  </a:lnTo>
                  <a:lnTo>
                    <a:pt x="84478" y="118323"/>
                  </a:lnTo>
                  <a:lnTo>
                    <a:pt x="83603" y="107279"/>
                  </a:lnTo>
                  <a:lnTo>
                    <a:pt x="82565" y="96570"/>
                  </a:lnTo>
                  <a:lnTo>
                    <a:pt x="81369" y="86240"/>
                  </a:lnTo>
                  <a:lnTo>
                    <a:pt x="80018" y="76330"/>
                  </a:lnTo>
                  <a:lnTo>
                    <a:pt x="78520" y="66881"/>
                  </a:lnTo>
                  <a:lnTo>
                    <a:pt x="76878" y="57929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3499912" y="2233299"/>
              <a:ext cx="194078" cy="339808"/>
            </a:xfrm>
            <a:custGeom>
              <a:avLst/>
              <a:pathLst>
                <a:path w="194078" h="339808">
                  <a:moveTo>
                    <a:pt x="142737" y="89892"/>
                  </a:moveTo>
                  <a:lnTo>
                    <a:pt x="137214" y="80545"/>
                  </a:lnTo>
                  <a:lnTo>
                    <a:pt x="131530" y="71558"/>
                  </a:lnTo>
                  <a:lnTo>
                    <a:pt x="125707" y="62968"/>
                  </a:lnTo>
                  <a:lnTo>
                    <a:pt x="119768" y="54808"/>
                  </a:lnTo>
                  <a:lnTo>
                    <a:pt x="113738" y="47112"/>
                  </a:lnTo>
                  <a:lnTo>
                    <a:pt x="107640" y="39911"/>
                  </a:lnTo>
                  <a:lnTo>
                    <a:pt x="101500" y="33233"/>
                  </a:lnTo>
                  <a:lnTo>
                    <a:pt x="95341" y="27105"/>
                  </a:lnTo>
                  <a:lnTo>
                    <a:pt x="89190" y="21553"/>
                  </a:lnTo>
                  <a:lnTo>
                    <a:pt x="83069" y="16598"/>
                  </a:lnTo>
                  <a:lnTo>
                    <a:pt x="77005" y="12261"/>
                  </a:lnTo>
                  <a:lnTo>
                    <a:pt x="71022" y="8558"/>
                  </a:lnTo>
                  <a:lnTo>
                    <a:pt x="65143" y="5506"/>
                  </a:lnTo>
                  <a:lnTo>
                    <a:pt x="59393" y="3115"/>
                  </a:lnTo>
                  <a:lnTo>
                    <a:pt x="53794" y="1397"/>
                  </a:lnTo>
                  <a:lnTo>
                    <a:pt x="48369" y="357"/>
                  </a:lnTo>
                  <a:lnTo>
                    <a:pt x="43140" y="0"/>
                  </a:lnTo>
                  <a:lnTo>
                    <a:pt x="38128" y="327"/>
                  </a:lnTo>
                  <a:lnTo>
                    <a:pt x="33353" y="1337"/>
                  </a:lnTo>
                  <a:lnTo>
                    <a:pt x="28834" y="3026"/>
                  </a:lnTo>
                  <a:lnTo>
                    <a:pt x="24590" y="5387"/>
                  </a:lnTo>
                  <a:lnTo>
                    <a:pt x="20637" y="8411"/>
                  </a:lnTo>
                  <a:lnTo>
                    <a:pt x="16993" y="12085"/>
                  </a:lnTo>
                  <a:lnTo>
                    <a:pt x="13670" y="16395"/>
                  </a:lnTo>
                  <a:lnTo>
                    <a:pt x="10683" y="21323"/>
                  </a:lnTo>
                  <a:lnTo>
                    <a:pt x="8043" y="26850"/>
                  </a:lnTo>
                  <a:lnTo>
                    <a:pt x="5762" y="32952"/>
                  </a:lnTo>
                  <a:lnTo>
                    <a:pt x="3849" y="39607"/>
                  </a:lnTo>
                  <a:lnTo>
                    <a:pt x="2310" y="46786"/>
                  </a:lnTo>
                  <a:lnTo>
                    <a:pt x="1153" y="54461"/>
                  </a:lnTo>
                  <a:lnTo>
                    <a:pt x="382" y="62601"/>
                  </a:lnTo>
                  <a:lnTo>
                    <a:pt x="0" y="71173"/>
                  </a:lnTo>
                  <a:lnTo>
                    <a:pt x="8" y="80143"/>
                  </a:lnTo>
                  <a:lnTo>
                    <a:pt x="407" y="89475"/>
                  </a:lnTo>
                  <a:lnTo>
                    <a:pt x="1195" y="99131"/>
                  </a:lnTo>
                  <a:lnTo>
                    <a:pt x="2369" y="109071"/>
                  </a:lnTo>
                  <a:lnTo>
                    <a:pt x="3925" y="119257"/>
                  </a:lnTo>
                  <a:lnTo>
                    <a:pt x="5855" y="129647"/>
                  </a:lnTo>
                  <a:lnTo>
                    <a:pt x="8152" y="140199"/>
                  </a:lnTo>
                  <a:lnTo>
                    <a:pt x="10807" y="150871"/>
                  </a:lnTo>
                  <a:lnTo>
                    <a:pt x="13809" y="161620"/>
                  </a:lnTo>
                  <a:lnTo>
                    <a:pt x="17146" y="172402"/>
                  </a:lnTo>
                  <a:lnTo>
                    <a:pt x="20804" y="183175"/>
                  </a:lnTo>
                  <a:lnTo>
                    <a:pt x="24770" y="193894"/>
                  </a:lnTo>
                  <a:lnTo>
                    <a:pt x="29026" y="204517"/>
                  </a:lnTo>
                  <a:lnTo>
                    <a:pt x="33557" y="215000"/>
                  </a:lnTo>
                  <a:lnTo>
                    <a:pt x="38342" y="225302"/>
                  </a:lnTo>
                  <a:lnTo>
                    <a:pt x="43365" y="235381"/>
                  </a:lnTo>
                  <a:lnTo>
                    <a:pt x="48603" y="245197"/>
                  </a:lnTo>
                  <a:lnTo>
                    <a:pt x="54036" y="254709"/>
                  </a:lnTo>
                  <a:lnTo>
                    <a:pt x="59642" y="263881"/>
                  </a:lnTo>
                  <a:lnTo>
                    <a:pt x="65398" y="272674"/>
                  </a:lnTo>
                  <a:lnTo>
                    <a:pt x="71282" y="281053"/>
                  </a:lnTo>
                  <a:lnTo>
                    <a:pt x="77270" y="288985"/>
                  </a:lnTo>
                  <a:lnTo>
                    <a:pt x="83337" y="296437"/>
                  </a:lnTo>
                  <a:lnTo>
                    <a:pt x="89459" y="303381"/>
                  </a:lnTo>
                  <a:lnTo>
                    <a:pt x="95611" y="309787"/>
                  </a:lnTo>
                  <a:lnTo>
                    <a:pt x="101770" y="315629"/>
                  </a:lnTo>
                  <a:lnTo>
                    <a:pt x="107909" y="320886"/>
                  </a:lnTo>
                  <a:lnTo>
                    <a:pt x="114004" y="325534"/>
                  </a:lnTo>
                  <a:lnTo>
                    <a:pt x="120031" y="329556"/>
                  </a:lnTo>
                  <a:lnTo>
                    <a:pt x="125965" y="332935"/>
                  </a:lnTo>
                  <a:lnTo>
                    <a:pt x="131782" y="335658"/>
                  </a:lnTo>
                  <a:lnTo>
                    <a:pt x="137460" y="337714"/>
                  </a:lnTo>
                  <a:lnTo>
                    <a:pt x="142975" y="339094"/>
                  </a:lnTo>
                  <a:lnTo>
                    <a:pt x="148304" y="339792"/>
                  </a:lnTo>
                  <a:lnTo>
                    <a:pt x="153428" y="339808"/>
                  </a:lnTo>
                  <a:lnTo>
                    <a:pt x="158324" y="339139"/>
                  </a:lnTo>
                  <a:lnTo>
                    <a:pt x="162973" y="337788"/>
                  </a:lnTo>
                  <a:lnTo>
                    <a:pt x="167356" y="335762"/>
                  </a:lnTo>
                  <a:lnTo>
                    <a:pt x="171457" y="333068"/>
                  </a:lnTo>
                  <a:lnTo>
                    <a:pt x="175257" y="329718"/>
                  </a:lnTo>
                  <a:lnTo>
                    <a:pt x="178743" y="325724"/>
                  </a:lnTo>
                  <a:lnTo>
                    <a:pt x="181899" y="321102"/>
                  </a:lnTo>
                  <a:lnTo>
                    <a:pt x="184714" y="315872"/>
                  </a:lnTo>
                  <a:lnTo>
                    <a:pt x="187175" y="310055"/>
                  </a:lnTo>
                  <a:lnTo>
                    <a:pt x="189274" y="303673"/>
                  </a:lnTo>
                  <a:lnTo>
                    <a:pt x="191001" y="296753"/>
                  </a:lnTo>
                  <a:lnTo>
                    <a:pt x="192349" y="289322"/>
                  </a:lnTo>
                  <a:lnTo>
                    <a:pt x="193314" y="281410"/>
                  </a:lnTo>
                  <a:lnTo>
                    <a:pt x="193891" y="273050"/>
                  </a:lnTo>
                  <a:lnTo>
                    <a:pt x="194078" y="264274"/>
                  </a:lnTo>
                  <a:lnTo>
                    <a:pt x="193874" y="255119"/>
                  </a:lnTo>
                  <a:lnTo>
                    <a:pt x="193280" y="245620"/>
                  </a:lnTo>
                  <a:lnTo>
                    <a:pt x="192298" y="235817"/>
                  </a:lnTo>
                  <a:lnTo>
                    <a:pt x="190933" y="225749"/>
                  </a:lnTo>
                  <a:lnTo>
                    <a:pt x="189190" y="215456"/>
                  </a:lnTo>
                  <a:lnTo>
                    <a:pt x="187075" y="204979"/>
                  </a:lnTo>
                  <a:lnTo>
                    <a:pt x="184598" y="194362"/>
                  </a:lnTo>
                  <a:lnTo>
                    <a:pt x="181768" y="183646"/>
                  </a:lnTo>
                  <a:lnTo>
                    <a:pt x="178597" y="172875"/>
                  </a:lnTo>
                  <a:lnTo>
                    <a:pt x="175097" y="162092"/>
                  </a:lnTo>
                  <a:lnTo>
                    <a:pt x="171283" y="151341"/>
                  </a:lnTo>
                  <a:lnTo>
                    <a:pt x="167170" y="140665"/>
                  </a:lnTo>
                  <a:lnTo>
                    <a:pt x="162774" y="130107"/>
                  </a:lnTo>
                  <a:lnTo>
                    <a:pt x="158114" y="119709"/>
                  </a:lnTo>
                  <a:lnTo>
                    <a:pt x="153208" y="109513"/>
                  </a:lnTo>
                  <a:lnTo>
                    <a:pt x="148075" y="99561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4221485" y="2702766"/>
              <a:ext cx="238578" cy="357346"/>
            </a:xfrm>
            <a:custGeom>
              <a:avLst/>
              <a:pathLst>
                <a:path w="238578" h="357346">
                  <a:moveTo>
                    <a:pt x="175592" y="94342"/>
                  </a:moveTo>
                  <a:lnTo>
                    <a:pt x="168807" y="84520"/>
                  </a:lnTo>
                  <a:lnTo>
                    <a:pt x="161823" y="75077"/>
                  </a:lnTo>
                  <a:lnTo>
                    <a:pt x="154667" y="66051"/>
                  </a:lnTo>
                  <a:lnTo>
                    <a:pt x="147369" y="57479"/>
                  </a:lnTo>
                  <a:lnTo>
                    <a:pt x="139958" y="49395"/>
                  </a:lnTo>
                  <a:lnTo>
                    <a:pt x="132463" y="41832"/>
                  </a:lnTo>
                  <a:lnTo>
                    <a:pt x="124916" y="34820"/>
                  </a:lnTo>
                  <a:lnTo>
                    <a:pt x="117345" y="28387"/>
                  </a:lnTo>
                  <a:lnTo>
                    <a:pt x="109782" y="22560"/>
                  </a:lnTo>
                  <a:lnTo>
                    <a:pt x="102257" y="17362"/>
                  </a:lnTo>
                  <a:lnTo>
                    <a:pt x="94801" y="12813"/>
                  </a:lnTo>
                  <a:lnTo>
                    <a:pt x="87443" y="8933"/>
                  </a:lnTo>
                  <a:lnTo>
                    <a:pt x="80214" y="5736"/>
                  </a:lnTo>
                  <a:lnTo>
                    <a:pt x="73141" y="3235"/>
                  </a:lnTo>
                  <a:lnTo>
                    <a:pt x="66255" y="1441"/>
                  </a:lnTo>
                  <a:lnTo>
                    <a:pt x="59581" y="361"/>
                  </a:lnTo>
                  <a:lnTo>
                    <a:pt x="53148" y="0"/>
                  </a:lnTo>
                  <a:lnTo>
                    <a:pt x="46982" y="357"/>
                  </a:lnTo>
                  <a:lnTo>
                    <a:pt x="41106" y="1433"/>
                  </a:lnTo>
                  <a:lnTo>
                    <a:pt x="35545" y="3223"/>
                  </a:lnTo>
                  <a:lnTo>
                    <a:pt x="30321" y="5720"/>
                  </a:lnTo>
                  <a:lnTo>
                    <a:pt x="25455" y="8913"/>
                  </a:lnTo>
                  <a:lnTo>
                    <a:pt x="20967" y="12790"/>
                  </a:lnTo>
                  <a:lnTo>
                    <a:pt x="16874" y="17335"/>
                  </a:lnTo>
                  <a:lnTo>
                    <a:pt x="13194" y="22529"/>
                  </a:lnTo>
                  <a:lnTo>
                    <a:pt x="9941" y="28353"/>
                  </a:lnTo>
                  <a:lnTo>
                    <a:pt x="7129" y="34782"/>
                  </a:lnTo>
                  <a:lnTo>
                    <a:pt x="4767" y="41791"/>
                  </a:lnTo>
                  <a:lnTo>
                    <a:pt x="2867" y="49351"/>
                  </a:lnTo>
                  <a:lnTo>
                    <a:pt x="1436" y="57432"/>
                  </a:lnTo>
                  <a:lnTo>
                    <a:pt x="478" y="66002"/>
                  </a:lnTo>
                  <a:lnTo>
                    <a:pt x="0" y="75025"/>
                  </a:lnTo>
                  <a:lnTo>
                    <a:pt x="1" y="84466"/>
                  </a:lnTo>
                  <a:lnTo>
                    <a:pt x="482" y="94286"/>
                  </a:lnTo>
                  <a:lnTo>
                    <a:pt x="1442" y="104446"/>
                  </a:lnTo>
                  <a:lnTo>
                    <a:pt x="2876" y="114906"/>
                  </a:lnTo>
                  <a:lnTo>
                    <a:pt x="4779" y="125622"/>
                  </a:lnTo>
                  <a:lnTo>
                    <a:pt x="7143" y="136552"/>
                  </a:lnTo>
                  <a:lnTo>
                    <a:pt x="9958" y="147652"/>
                  </a:lnTo>
                  <a:lnTo>
                    <a:pt x="13214" y="158877"/>
                  </a:lnTo>
                  <a:lnTo>
                    <a:pt x="16896" y="170182"/>
                  </a:lnTo>
                  <a:lnTo>
                    <a:pt x="20991" y="181521"/>
                  </a:lnTo>
                  <a:lnTo>
                    <a:pt x="25481" y="192849"/>
                  </a:lnTo>
                  <a:lnTo>
                    <a:pt x="30349" y="204120"/>
                  </a:lnTo>
                  <a:lnTo>
                    <a:pt x="35575" y="215289"/>
                  </a:lnTo>
                  <a:lnTo>
                    <a:pt x="41138" y="226310"/>
                  </a:lnTo>
                  <a:lnTo>
                    <a:pt x="47015" y="237140"/>
                  </a:lnTo>
                  <a:lnTo>
                    <a:pt x="53184" y="247734"/>
                  </a:lnTo>
                  <a:lnTo>
                    <a:pt x="59618" y="258051"/>
                  </a:lnTo>
                  <a:lnTo>
                    <a:pt x="66293" y="268048"/>
                  </a:lnTo>
                  <a:lnTo>
                    <a:pt x="73180" y="277686"/>
                  </a:lnTo>
                  <a:lnTo>
                    <a:pt x="80254" y="286925"/>
                  </a:lnTo>
                  <a:lnTo>
                    <a:pt x="87484" y="295728"/>
                  </a:lnTo>
                  <a:lnTo>
                    <a:pt x="94843" y="304060"/>
                  </a:lnTo>
                  <a:lnTo>
                    <a:pt x="102299" y="311888"/>
                  </a:lnTo>
                  <a:lnTo>
                    <a:pt x="109824" y="319179"/>
                  </a:lnTo>
                  <a:lnTo>
                    <a:pt x="117387" y="325905"/>
                  </a:lnTo>
                  <a:lnTo>
                    <a:pt x="124958" y="332037"/>
                  </a:lnTo>
                  <a:lnTo>
                    <a:pt x="132506" y="337553"/>
                  </a:lnTo>
                  <a:lnTo>
                    <a:pt x="140000" y="342429"/>
                  </a:lnTo>
                  <a:lnTo>
                    <a:pt x="147410" y="346646"/>
                  </a:lnTo>
                  <a:lnTo>
                    <a:pt x="154708" y="350186"/>
                  </a:lnTo>
                  <a:lnTo>
                    <a:pt x="161863" y="353037"/>
                  </a:lnTo>
                  <a:lnTo>
                    <a:pt x="168846" y="355185"/>
                  </a:lnTo>
                  <a:lnTo>
                    <a:pt x="175629" y="356622"/>
                  </a:lnTo>
                  <a:lnTo>
                    <a:pt x="182185" y="357344"/>
                  </a:lnTo>
                  <a:lnTo>
                    <a:pt x="188489" y="357346"/>
                  </a:lnTo>
                  <a:lnTo>
                    <a:pt x="194513" y="356628"/>
                  </a:lnTo>
                  <a:lnTo>
                    <a:pt x="200234" y="355195"/>
                  </a:lnTo>
                  <a:lnTo>
                    <a:pt x="205629" y="353051"/>
                  </a:lnTo>
                  <a:lnTo>
                    <a:pt x="210677" y="350204"/>
                  </a:lnTo>
                  <a:lnTo>
                    <a:pt x="215356" y="346668"/>
                  </a:lnTo>
                  <a:lnTo>
                    <a:pt x="219648" y="342455"/>
                  </a:lnTo>
                  <a:lnTo>
                    <a:pt x="223537" y="337582"/>
                  </a:lnTo>
                  <a:lnTo>
                    <a:pt x="227005" y="332070"/>
                  </a:lnTo>
                  <a:lnTo>
                    <a:pt x="230039" y="325941"/>
                  </a:lnTo>
                  <a:lnTo>
                    <a:pt x="232628" y="319218"/>
                  </a:lnTo>
                  <a:lnTo>
                    <a:pt x="234759" y="311930"/>
                  </a:lnTo>
                  <a:lnTo>
                    <a:pt x="236426" y="304106"/>
                  </a:lnTo>
                  <a:lnTo>
                    <a:pt x="237621" y="295776"/>
                  </a:lnTo>
                  <a:lnTo>
                    <a:pt x="238340" y="286976"/>
                  </a:lnTo>
                  <a:lnTo>
                    <a:pt x="238578" y="277739"/>
                  </a:lnTo>
                  <a:lnTo>
                    <a:pt x="238337" y="268103"/>
                  </a:lnTo>
                  <a:lnTo>
                    <a:pt x="237616" y="258108"/>
                  </a:lnTo>
                  <a:lnTo>
                    <a:pt x="236418" y="247793"/>
                  </a:lnTo>
                  <a:lnTo>
                    <a:pt x="234749" y="237200"/>
                  </a:lnTo>
                  <a:lnTo>
                    <a:pt x="232614" y="226371"/>
                  </a:lnTo>
                  <a:lnTo>
                    <a:pt x="230024" y="215351"/>
                  </a:lnTo>
                  <a:lnTo>
                    <a:pt x="226987" y="204183"/>
                  </a:lnTo>
                  <a:lnTo>
                    <a:pt x="223516" y="192912"/>
                  </a:lnTo>
                  <a:lnTo>
                    <a:pt x="219625" y="181584"/>
                  </a:lnTo>
                  <a:lnTo>
                    <a:pt x="215331" y="170245"/>
                  </a:lnTo>
                  <a:lnTo>
                    <a:pt x="210649" y="158940"/>
                  </a:lnTo>
                  <a:lnTo>
                    <a:pt x="205600" y="147714"/>
                  </a:lnTo>
                  <a:lnTo>
                    <a:pt x="200203" y="136614"/>
                  </a:lnTo>
                  <a:lnTo>
                    <a:pt x="194480" y="125683"/>
                  </a:lnTo>
                  <a:lnTo>
                    <a:pt x="188454" y="114965"/>
                  </a:lnTo>
                  <a:lnTo>
                    <a:pt x="182149" y="104504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3825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216724" y="3856521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216724" y="3267029"/>
              <a:ext cx="14182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268050" y="2671773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268050" y="208429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268050" y="1491052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1393975" y="39102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93975" y="33188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93975" y="27275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93975" y="2136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93975" y="15447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438258" y="446816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085487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297166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508845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5"/>
            <p:cNvSpPr/>
            <p:nvPr/>
          </p:nvSpPr>
          <p:spPr>
            <a:xfrm>
              <a:off x="2014576" y="4545999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3251917" y="454398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4463596" y="4545999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997280" y="4742160"/>
              <a:ext cx="292362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-545004" y="2650966"/>
              <a:ext cx="3114885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201" name="rc200"/>
            <p:cNvSpPr/>
            <p:nvPr/>
          </p:nvSpPr>
          <p:spPr>
            <a:xfrm>
              <a:off x="5657067" y="2405317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657067" y="2384779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203" name="pt202"/>
            <p:cNvSpPr/>
            <p:nvPr/>
          </p:nvSpPr>
          <p:spPr>
            <a:xfrm>
              <a:off x="5697465" y="26770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5666067" y="2645686"/>
              <a:ext cx="126000" cy="125999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697465" y="28210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6067" y="2789686"/>
              <a:ext cx="126000" cy="125999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697465" y="29650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5666067" y="2933686"/>
              <a:ext cx="126000" cy="125999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889634" y="2658645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889634" y="2794449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889634" y="2910876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547301" y="914400"/>
              <a:ext cx="4586356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08933" y="3994462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08933" y="3161758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08933" y="2329055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08933" y="1496351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91655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24359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57062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389766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08933" y="4410814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08933" y="3578110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08933" y="191270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308933" y="1079999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7530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08007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73414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806118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75303" y="1080855"/>
              <a:ext cx="3327393" cy="3329103"/>
            </a:xfrm>
            <a:custGeom>
              <a:avLst/>
              <a:pathLst>
                <a:path w="3327393" h="3329103">
                  <a:moveTo>
                    <a:pt x="0" y="1664551"/>
                  </a:moveTo>
                  <a:lnTo>
                    <a:pt x="13672" y="1877519"/>
                  </a:lnTo>
                  <a:lnTo>
                    <a:pt x="54467" y="2086989"/>
                  </a:lnTo>
                  <a:lnTo>
                    <a:pt x="121713" y="2289524"/>
                  </a:lnTo>
                  <a:lnTo>
                    <a:pt x="214306" y="2481796"/>
                  </a:lnTo>
                  <a:lnTo>
                    <a:pt x="330727" y="2660649"/>
                  </a:lnTo>
                  <a:lnTo>
                    <a:pt x="469063" y="2823146"/>
                  </a:lnTo>
                  <a:lnTo>
                    <a:pt x="627042" y="2966619"/>
                  </a:lnTo>
                  <a:lnTo>
                    <a:pt x="802072" y="3088712"/>
                  </a:lnTo>
                  <a:lnTo>
                    <a:pt x="991278" y="3187421"/>
                  </a:lnTo>
                  <a:lnTo>
                    <a:pt x="1191553" y="3261124"/>
                  </a:lnTo>
                  <a:lnTo>
                    <a:pt x="1399608" y="3308611"/>
                  </a:lnTo>
                  <a:lnTo>
                    <a:pt x="1612028" y="3329103"/>
                  </a:lnTo>
                  <a:lnTo>
                    <a:pt x="1825324" y="3322263"/>
                  </a:lnTo>
                  <a:lnTo>
                    <a:pt x="2035995" y="3288203"/>
                  </a:lnTo>
                  <a:lnTo>
                    <a:pt x="2240580" y="3227484"/>
                  </a:lnTo>
                  <a:lnTo>
                    <a:pt x="2435722" y="3141100"/>
                  </a:lnTo>
                  <a:lnTo>
                    <a:pt x="2618214" y="3030472"/>
                  </a:lnTo>
                  <a:lnTo>
                    <a:pt x="2785062" y="2897416"/>
                  </a:lnTo>
                  <a:lnTo>
                    <a:pt x="2933525" y="2744116"/>
                  </a:lnTo>
                  <a:lnTo>
                    <a:pt x="3061165" y="2573089"/>
                  </a:lnTo>
                  <a:lnTo>
                    <a:pt x="3165887" y="2387144"/>
                  </a:lnTo>
                  <a:lnTo>
                    <a:pt x="3245971" y="2189335"/>
                  </a:lnTo>
                  <a:lnTo>
                    <a:pt x="3300103" y="1982908"/>
                  </a:lnTo>
                  <a:lnTo>
                    <a:pt x="3327393" y="1771254"/>
                  </a:lnTo>
                  <a:lnTo>
                    <a:pt x="3327393" y="1557848"/>
                  </a:lnTo>
                  <a:lnTo>
                    <a:pt x="3300103" y="1346194"/>
                  </a:lnTo>
                  <a:lnTo>
                    <a:pt x="3245971" y="1139768"/>
                  </a:lnTo>
                  <a:lnTo>
                    <a:pt x="3165887" y="941958"/>
                  </a:lnTo>
                  <a:lnTo>
                    <a:pt x="3061165" y="756013"/>
                  </a:lnTo>
                  <a:lnTo>
                    <a:pt x="2933525" y="584987"/>
                  </a:lnTo>
                  <a:lnTo>
                    <a:pt x="2785062" y="431687"/>
                  </a:lnTo>
                  <a:lnTo>
                    <a:pt x="2618214" y="298630"/>
                  </a:lnTo>
                  <a:lnTo>
                    <a:pt x="2435722" y="188002"/>
                  </a:lnTo>
                  <a:lnTo>
                    <a:pt x="2240580" y="101619"/>
                  </a:lnTo>
                  <a:lnTo>
                    <a:pt x="2035995" y="40899"/>
                  </a:lnTo>
                  <a:lnTo>
                    <a:pt x="1825324" y="6840"/>
                  </a:lnTo>
                  <a:lnTo>
                    <a:pt x="1612028" y="0"/>
                  </a:lnTo>
                  <a:lnTo>
                    <a:pt x="1399608" y="20491"/>
                  </a:lnTo>
                  <a:lnTo>
                    <a:pt x="1191553" y="67979"/>
                  </a:lnTo>
                  <a:lnTo>
                    <a:pt x="991278" y="141682"/>
                  </a:lnTo>
                  <a:lnTo>
                    <a:pt x="802072" y="240390"/>
                  </a:lnTo>
                  <a:lnTo>
                    <a:pt x="627042" y="362483"/>
                  </a:lnTo>
                  <a:lnTo>
                    <a:pt x="469063" y="505956"/>
                  </a:lnTo>
                  <a:lnTo>
                    <a:pt x="330727" y="668454"/>
                  </a:lnTo>
                  <a:lnTo>
                    <a:pt x="214306" y="847307"/>
                  </a:lnTo>
                  <a:lnTo>
                    <a:pt x="121713" y="1039579"/>
                  </a:lnTo>
                  <a:lnTo>
                    <a:pt x="54467" y="1242113"/>
                  </a:lnTo>
                  <a:lnTo>
                    <a:pt x="13672" y="1451584"/>
                  </a:lnTo>
                  <a:lnTo>
                    <a:pt x="0" y="1664551"/>
                  </a:lnTo>
                  <a:lnTo>
                    <a:pt x="0" y="1664551"/>
                  </a:lnTo>
                  <a:lnTo>
                    <a:pt x="13672" y="1451584"/>
                  </a:lnTo>
                  <a:lnTo>
                    <a:pt x="54467" y="1242113"/>
                  </a:lnTo>
                  <a:lnTo>
                    <a:pt x="121713" y="1039579"/>
                  </a:lnTo>
                  <a:lnTo>
                    <a:pt x="214306" y="847307"/>
                  </a:lnTo>
                  <a:lnTo>
                    <a:pt x="330727" y="668454"/>
                  </a:lnTo>
                  <a:lnTo>
                    <a:pt x="469063" y="505956"/>
                  </a:lnTo>
                  <a:lnTo>
                    <a:pt x="627042" y="362483"/>
                  </a:lnTo>
                  <a:lnTo>
                    <a:pt x="802072" y="240390"/>
                  </a:lnTo>
                  <a:lnTo>
                    <a:pt x="991278" y="141682"/>
                  </a:lnTo>
                  <a:lnTo>
                    <a:pt x="1191553" y="67979"/>
                  </a:lnTo>
                  <a:lnTo>
                    <a:pt x="1399608" y="20491"/>
                  </a:lnTo>
                  <a:lnTo>
                    <a:pt x="1612028" y="0"/>
                  </a:lnTo>
                  <a:lnTo>
                    <a:pt x="1825324" y="6840"/>
                  </a:lnTo>
                  <a:lnTo>
                    <a:pt x="2035995" y="40899"/>
                  </a:lnTo>
                  <a:lnTo>
                    <a:pt x="2240580" y="101619"/>
                  </a:lnTo>
                  <a:lnTo>
                    <a:pt x="2435722" y="188002"/>
                  </a:lnTo>
                  <a:lnTo>
                    <a:pt x="2618214" y="298630"/>
                  </a:lnTo>
                  <a:lnTo>
                    <a:pt x="2785062" y="431687"/>
                  </a:lnTo>
                  <a:lnTo>
                    <a:pt x="2933525" y="584987"/>
                  </a:lnTo>
                  <a:lnTo>
                    <a:pt x="3061165" y="756013"/>
                  </a:lnTo>
                  <a:lnTo>
                    <a:pt x="3165887" y="941958"/>
                  </a:lnTo>
                  <a:lnTo>
                    <a:pt x="3245971" y="1139768"/>
                  </a:lnTo>
                  <a:lnTo>
                    <a:pt x="3300103" y="1346194"/>
                  </a:lnTo>
                  <a:lnTo>
                    <a:pt x="3327393" y="1557848"/>
                  </a:lnTo>
                  <a:lnTo>
                    <a:pt x="3327393" y="1771254"/>
                  </a:lnTo>
                  <a:lnTo>
                    <a:pt x="3300103" y="1982908"/>
                  </a:lnTo>
                  <a:lnTo>
                    <a:pt x="3245971" y="2189335"/>
                  </a:lnTo>
                  <a:lnTo>
                    <a:pt x="3165887" y="2387144"/>
                  </a:lnTo>
                  <a:lnTo>
                    <a:pt x="3061165" y="2573089"/>
                  </a:lnTo>
                  <a:lnTo>
                    <a:pt x="2933525" y="2744116"/>
                  </a:lnTo>
                  <a:lnTo>
                    <a:pt x="2785062" y="2897416"/>
                  </a:lnTo>
                  <a:lnTo>
                    <a:pt x="2618214" y="3030472"/>
                  </a:lnTo>
                  <a:lnTo>
                    <a:pt x="2435722" y="3141100"/>
                  </a:lnTo>
                  <a:lnTo>
                    <a:pt x="2240580" y="3227484"/>
                  </a:lnTo>
                  <a:lnTo>
                    <a:pt x="2035995" y="3288203"/>
                  </a:lnTo>
                  <a:lnTo>
                    <a:pt x="1825324" y="3322263"/>
                  </a:lnTo>
                  <a:lnTo>
                    <a:pt x="1612028" y="3329103"/>
                  </a:lnTo>
                  <a:lnTo>
                    <a:pt x="1399608" y="3308611"/>
                  </a:lnTo>
                  <a:lnTo>
                    <a:pt x="1191553" y="3261124"/>
                  </a:lnTo>
                  <a:lnTo>
                    <a:pt x="991278" y="3187421"/>
                  </a:lnTo>
                  <a:lnTo>
                    <a:pt x="802072" y="3088712"/>
                  </a:lnTo>
                  <a:lnTo>
                    <a:pt x="627042" y="2966619"/>
                  </a:lnTo>
                  <a:lnTo>
                    <a:pt x="469063" y="2823146"/>
                  </a:lnTo>
                  <a:lnTo>
                    <a:pt x="330727" y="2660649"/>
                  </a:lnTo>
                  <a:lnTo>
                    <a:pt x="214306" y="2481796"/>
                  </a:lnTo>
                  <a:lnTo>
                    <a:pt x="121713" y="2289524"/>
                  </a:lnTo>
                  <a:lnTo>
                    <a:pt x="54467" y="2086989"/>
                  </a:lnTo>
                  <a:lnTo>
                    <a:pt x="13672" y="1877519"/>
                  </a:lnTo>
                  <a:lnTo>
                    <a:pt x="0" y="1664551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40711" y="2745406"/>
              <a:ext cx="1482493" cy="600928"/>
            </a:xfrm>
            <a:custGeom>
              <a:avLst/>
              <a:pathLst>
                <a:path w="1482493" h="600928">
                  <a:moveTo>
                    <a:pt x="0" y="0"/>
                  </a:moveTo>
                  <a:lnTo>
                    <a:pt x="1482493" y="6009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51894" y="3289548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74385" y="2745406"/>
              <a:ext cx="766325" cy="1470082"/>
            </a:xfrm>
            <a:custGeom>
              <a:avLst/>
              <a:pathLst>
                <a:path w="766325" h="1470082">
                  <a:moveTo>
                    <a:pt x="766325" y="0"/>
                  </a:moveTo>
                  <a:lnTo>
                    <a:pt x="0" y="14700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371285" y="4143555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40711" y="2745406"/>
              <a:ext cx="1651343" cy="38995"/>
            </a:xfrm>
            <a:custGeom>
              <a:avLst/>
              <a:pathLst>
                <a:path w="1651343" h="38995">
                  <a:moveTo>
                    <a:pt x="0" y="0"/>
                  </a:moveTo>
                  <a:lnTo>
                    <a:pt x="1651343" y="389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728868" y="2746940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140711" y="2745406"/>
              <a:ext cx="1607083" cy="106585"/>
            </a:xfrm>
            <a:custGeom>
              <a:avLst/>
              <a:pathLst>
                <a:path w="1607083" h="106585">
                  <a:moveTo>
                    <a:pt x="0" y="0"/>
                  </a:moveTo>
                  <a:lnTo>
                    <a:pt x="1607083" y="1065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683194" y="2811945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4723415" y="3264536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030200" y="4069860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117322" y="2639564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190434" y="2859638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0893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1951688" y="4355078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1688" y="3522374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003014" y="2689670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003014" y="1856967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003014" y="1024263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2264649" y="44108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64649" y="35781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264649" y="27454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264649" y="19127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64649" y="10799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08933" y="457641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75303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308007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40711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973414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806118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2336536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69239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7606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860310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693014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185623" y="486942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298957" y="4928371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386993" y="4869596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1174066" y="306285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1723657" y="2499110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1378127" y="2065545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611880"/>
            <a:chOff x="914400" y="914400"/>
            <a:chExt cx="5852160" cy="36118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611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852159" cy="36118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3756" y="237431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73035" y="2374310"/>
              <a:ext cx="0" cy="95290"/>
            </a:xfrm>
            <a:custGeom>
              <a:avLst/>
              <a:pathLst>
                <a:path w="0" h="95290">
                  <a:moveTo>
                    <a:pt x="0" y="0"/>
                  </a:moveTo>
                  <a:lnTo>
                    <a:pt x="0" y="9529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53756" y="246960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35353" y="172633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4632" y="1726338"/>
              <a:ext cx="0" cy="343044"/>
            </a:xfrm>
            <a:custGeom>
              <a:avLst/>
              <a:pathLst>
                <a:path w="0" h="343044">
                  <a:moveTo>
                    <a:pt x="0" y="0"/>
                  </a:moveTo>
                  <a:lnTo>
                    <a:pt x="0" y="34304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35353" y="20693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16950" y="138329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036229" y="1383294"/>
              <a:ext cx="0" cy="457392"/>
            </a:xfrm>
            <a:custGeom>
              <a:avLst/>
              <a:pathLst>
                <a:path w="0" h="457392">
                  <a:moveTo>
                    <a:pt x="0" y="0"/>
                  </a:moveTo>
                  <a:lnTo>
                    <a:pt x="0" y="45739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6950" y="184068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73035" y="2374310"/>
              <a:ext cx="0" cy="23822"/>
            </a:xfrm>
            <a:custGeom>
              <a:avLst/>
              <a:pathLst>
                <a:path w="0" h="23822">
                  <a:moveTo>
                    <a:pt x="0" y="23822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73035" y="2431484"/>
              <a:ext cx="0" cy="38116"/>
            </a:xfrm>
            <a:custGeom>
              <a:avLst/>
              <a:pathLst>
                <a:path w="0" h="38116">
                  <a:moveTo>
                    <a:pt x="0" y="0"/>
                  </a:moveTo>
                  <a:lnTo>
                    <a:pt x="0" y="3811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451516" y="2398133"/>
              <a:ext cx="443037" cy="33351"/>
            </a:xfrm>
            <a:custGeom>
              <a:avLst/>
              <a:pathLst>
                <a:path w="443037" h="33351">
                  <a:moveTo>
                    <a:pt x="0" y="0"/>
                  </a:moveTo>
                  <a:lnTo>
                    <a:pt x="0" y="33351"/>
                  </a:lnTo>
                  <a:lnTo>
                    <a:pt x="443037" y="33351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51516" y="241242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354632" y="1726338"/>
              <a:ext cx="0" cy="95290"/>
            </a:xfrm>
            <a:custGeom>
              <a:avLst/>
              <a:pathLst>
                <a:path w="0" h="95290">
                  <a:moveTo>
                    <a:pt x="0" y="9529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54632" y="1935976"/>
              <a:ext cx="0" cy="133406"/>
            </a:xfrm>
            <a:custGeom>
              <a:avLst/>
              <a:pathLst>
                <a:path w="0" h="133406">
                  <a:moveTo>
                    <a:pt x="0" y="0"/>
                  </a:moveTo>
                  <a:lnTo>
                    <a:pt x="0" y="13340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133113" y="1821628"/>
              <a:ext cx="443037" cy="114348"/>
            </a:xfrm>
            <a:custGeom>
              <a:avLst/>
              <a:pathLst>
                <a:path w="443037" h="114348">
                  <a:moveTo>
                    <a:pt x="0" y="0"/>
                  </a:moveTo>
                  <a:lnTo>
                    <a:pt x="0" y="114348"/>
                  </a:lnTo>
                  <a:lnTo>
                    <a:pt x="443037" y="114348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33113" y="1869273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036229" y="1383294"/>
              <a:ext cx="0" cy="195344"/>
            </a:xfrm>
            <a:custGeom>
              <a:avLst/>
              <a:pathLst>
                <a:path w="0" h="195344">
                  <a:moveTo>
                    <a:pt x="0" y="19534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36229" y="1726338"/>
              <a:ext cx="0" cy="114348"/>
            </a:xfrm>
            <a:custGeom>
              <a:avLst/>
              <a:pathLst>
                <a:path w="0" h="114348">
                  <a:moveTo>
                    <a:pt x="0" y="0"/>
                  </a:moveTo>
                  <a:lnTo>
                    <a:pt x="0" y="114348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814710" y="1578638"/>
              <a:ext cx="443037" cy="147699"/>
            </a:xfrm>
            <a:custGeom>
              <a:avLst/>
              <a:pathLst>
                <a:path w="443037" h="147699">
                  <a:moveTo>
                    <a:pt x="0" y="0"/>
                  </a:moveTo>
                  <a:lnTo>
                    <a:pt x="0" y="147699"/>
                  </a:lnTo>
                  <a:lnTo>
                    <a:pt x="443037" y="147699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14710" y="164057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592533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705893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02269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63002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68426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616608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6652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2195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55513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91378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4722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34494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58019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714059" y="24529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81611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70172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0766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65406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9594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688029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572320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58462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613787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597936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81475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65941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58040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70805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55867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68410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28042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70154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4306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5261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55948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609046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73547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73378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726952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36625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63235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53708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599658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67882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680780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28467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46592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1499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55211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54709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286359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24996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280227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308664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322631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365452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242522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333836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326691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10216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379818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369031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299758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264286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314529" y="19765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216809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407834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417432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337434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27093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318136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360741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373753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03153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50087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363892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377631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356197" y="170972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273845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274171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326854" y="193842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328260" y="19574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353890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362008" y="169067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248914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29156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289437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340503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308260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336942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223601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234290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370029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287540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416425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367262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267517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315015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382551" y="209089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64488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985114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994180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909538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020517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040904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945812" y="140480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949410" y="180501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26639" y="146197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971640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063078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090293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906268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31788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49153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098484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991865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3078374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044285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102462" y="134762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956702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992309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990381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074505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066722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043766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3047687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045322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986822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073901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097820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077495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098315" y="14429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3095178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986399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991320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959734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943455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910493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932511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932902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951946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002625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93952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026931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967880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982809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096582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960318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13888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93109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>
              <a:off x="1632807" y="223433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312965" y="1560140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3000141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81" name="rc180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553756" y="374464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673035" y="3744645"/>
              <a:ext cx="0" cy="442791"/>
            </a:xfrm>
            <a:custGeom>
              <a:avLst/>
              <a:pathLst>
                <a:path w="0" h="442791">
                  <a:moveTo>
                    <a:pt x="0" y="0"/>
                  </a:moveTo>
                  <a:lnTo>
                    <a:pt x="0" y="442791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553756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35353" y="339041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354632" y="3390411"/>
              <a:ext cx="0" cy="619908"/>
            </a:xfrm>
            <a:custGeom>
              <a:avLst/>
              <a:pathLst>
                <a:path w="0" h="619908">
                  <a:moveTo>
                    <a:pt x="0" y="0"/>
                  </a:moveTo>
                  <a:lnTo>
                    <a:pt x="0" y="619908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235353" y="401032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16950" y="312473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036229" y="3124736"/>
              <a:ext cx="0" cy="678947"/>
            </a:xfrm>
            <a:custGeom>
              <a:avLst/>
              <a:pathLst>
                <a:path w="0" h="678947">
                  <a:moveTo>
                    <a:pt x="0" y="0"/>
                  </a:moveTo>
                  <a:lnTo>
                    <a:pt x="0" y="67894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16950" y="380368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73035" y="3744645"/>
              <a:ext cx="0" cy="177116"/>
            </a:xfrm>
            <a:custGeom>
              <a:avLst/>
              <a:pathLst>
                <a:path w="0" h="177116">
                  <a:moveTo>
                    <a:pt x="0" y="17711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673035" y="4039839"/>
              <a:ext cx="0" cy="147597"/>
            </a:xfrm>
            <a:custGeom>
              <a:avLst/>
              <a:pathLst>
                <a:path w="0" h="147597">
                  <a:moveTo>
                    <a:pt x="0" y="0"/>
                  </a:moveTo>
                  <a:lnTo>
                    <a:pt x="0" y="147597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451516" y="3921761"/>
              <a:ext cx="443037" cy="118077"/>
            </a:xfrm>
            <a:custGeom>
              <a:avLst/>
              <a:pathLst>
                <a:path w="443037" h="118077">
                  <a:moveTo>
                    <a:pt x="0" y="0"/>
                  </a:moveTo>
                  <a:lnTo>
                    <a:pt x="0" y="118077"/>
                  </a:lnTo>
                  <a:lnTo>
                    <a:pt x="443037" y="1180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451516" y="398080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354632" y="3390411"/>
              <a:ext cx="0" cy="206636"/>
            </a:xfrm>
            <a:custGeom>
              <a:avLst/>
              <a:pathLst>
                <a:path w="0" h="206636">
                  <a:moveTo>
                    <a:pt x="0" y="20663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54632" y="3803684"/>
              <a:ext cx="0" cy="206636"/>
            </a:xfrm>
            <a:custGeom>
              <a:avLst/>
              <a:pathLst>
                <a:path w="0" h="206636">
                  <a:moveTo>
                    <a:pt x="0" y="0"/>
                  </a:moveTo>
                  <a:lnTo>
                    <a:pt x="0" y="20663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133113" y="3597047"/>
              <a:ext cx="443037" cy="206636"/>
            </a:xfrm>
            <a:custGeom>
              <a:avLst/>
              <a:pathLst>
                <a:path w="443037" h="206636">
                  <a:moveTo>
                    <a:pt x="0" y="0"/>
                  </a:moveTo>
                  <a:lnTo>
                    <a:pt x="0" y="206636"/>
                  </a:lnTo>
                  <a:lnTo>
                    <a:pt x="443037" y="20663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133113" y="3715125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036229" y="3124736"/>
              <a:ext cx="0" cy="295194"/>
            </a:xfrm>
            <a:custGeom>
              <a:avLst/>
              <a:pathLst>
                <a:path w="0" h="295194">
                  <a:moveTo>
                    <a:pt x="0" y="29519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3036229" y="3619187"/>
              <a:ext cx="0" cy="184496"/>
            </a:xfrm>
            <a:custGeom>
              <a:avLst/>
              <a:pathLst>
                <a:path w="0" h="184496">
                  <a:moveTo>
                    <a:pt x="0" y="0"/>
                  </a:moveTo>
                  <a:lnTo>
                    <a:pt x="0" y="1844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814710" y="3419931"/>
              <a:ext cx="443037" cy="199256"/>
            </a:xfrm>
            <a:custGeom>
              <a:avLst/>
              <a:pathLst>
                <a:path w="443037" h="199256">
                  <a:moveTo>
                    <a:pt x="0" y="0"/>
                  </a:moveTo>
                  <a:lnTo>
                    <a:pt x="0" y="199256"/>
                  </a:lnTo>
                  <a:lnTo>
                    <a:pt x="443037" y="19925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14710" y="353800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718772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98605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585915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543701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641090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634231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48825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1136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629732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63626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568717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725663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9826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604314" y="415177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564503" y="370897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707435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652413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61612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723693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600935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65842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675630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592195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42378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551519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53217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607981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720885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697349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631295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571713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57437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640476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78428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66986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70937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79095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584626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686059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716938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713627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725363" y="409273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83954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737152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653470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71621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536954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574974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13240" y="38565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537443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416023" y="33547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377507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2307566" y="338426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2398094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397566" y="35023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376923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347623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2341573" y="39746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2352796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2268395" y="388609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261490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303222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2384093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2314445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369641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301972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228859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348012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23861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351323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342453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326398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253452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388372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310603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261147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391066" y="34137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2217914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239489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268315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282302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274912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407797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2404369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387771" y="382705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2389512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256362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398484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274158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35230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379838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366401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346712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419101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227400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2342756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223678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39417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2376324" y="391561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283187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09822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308359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2961825" y="332522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3036024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3026684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3043508" y="317762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3100097" y="39746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2913136" y="326618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295563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982262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29281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951238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984557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3013306" y="373849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3055267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3087981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3082377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2968979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2948379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3086899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932765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3094274" y="37680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3005000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291671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2991326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983972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943713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899612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305891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016544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2924657" y="323666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960585" y="308907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91602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3089924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2972434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291009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3013563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2956882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010911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101865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2934629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3080015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290767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922428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299973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02398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291400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9154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901928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3073574" y="367945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3"/>
            <p:cNvSpPr/>
            <p:nvPr/>
          </p:nvSpPr>
          <p:spPr>
            <a:xfrm>
              <a:off x="1632809" y="354294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312964" y="3162492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000136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57" name="rc356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802795" y="23836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922074" y="2383616"/>
              <a:ext cx="0" cy="124100"/>
            </a:xfrm>
            <a:custGeom>
              <a:avLst/>
              <a:pathLst>
                <a:path w="0" h="124100">
                  <a:moveTo>
                    <a:pt x="0" y="0"/>
                  </a:moveTo>
                  <a:lnTo>
                    <a:pt x="0" y="12410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802795" y="25077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484392" y="18044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603671" y="1804482"/>
              <a:ext cx="0" cy="330933"/>
            </a:xfrm>
            <a:custGeom>
              <a:avLst/>
              <a:pathLst>
                <a:path w="0" h="330933">
                  <a:moveTo>
                    <a:pt x="0" y="0"/>
                  </a:moveTo>
                  <a:lnTo>
                    <a:pt x="0" y="330933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484392" y="21354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165989" y="151491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285268" y="1514915"/>
              <a:ext cx="0" cy="455034"/>
            </a:xfrm>
            <a:custGeom>
              <a:avLst/>
              <a:pathLst>
                <a:path w="0" h="455034">
                  <a:moveTo>
                    <a:pt x="0" y="0"/>
                  </a:moveTo>
                  <a:lnTo>
                    <a:pt x="0" y="45503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165989" y="1969949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922074" y="2383616"/>
              <a:ext cx="0" cy="41366"/>
            </a:xfrm>
            <a:custGeom>
              <a:avLst/>
              <a:pathLst>
                <a:path w="0" h="41366">
                  <a:moveTo>
                    <a:pt x="0" y="4136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922074" y="2466350"/>
              <a:ext cx="0" cy="41366"/>
            </a:xfrm>
            <a:custGeom>
              <a:avLst/>
              <a:pathLst>
                <a:path w="0" h="41366">
                  <a:moveTo>
                    <a:pt x="0" y="0"/>
                  </a:moveTo>
                  <a:lnTo>
                    <a:pt x="0" y="413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3700555" y="2424983"/>
              <a:ext cx="443037" cy="41366"/>
            </a:xfrm>
            <a:custGeom>
              <a:avLst/>
              <a:pathLst>
                <a:path w="443037" h="41366">
                  <a:moveTo>
                    <a:pt x="0" y="0"/>
                  </a:moveTo>
                  <a:lnTo>
                    <a:pt x="0" y="41366"/>
                  </a:lnTo>
                  <a:lnTo>
                    <a:pt x="443037" y="4136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700555" y="246635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603671" y="1804482"/>
              <a:ext cx="0" cy="124100"/>
            </a:xfrm>
            <a:custGeom>
              <a:avLst/>
              <a:pathLst>
                <a:path w="0" h="124100">
                  <a:moveTo>
                    <a:pt x="0" y="1241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603671" y="2052682"/>
              <a:ext cx="0" cy="82733"/>
            </a:xfrm>
            <a:custGeom>
              <a:avLst/>
              <a:pathLst>
                <a:path w="0" h="82733">
                  <a:moveTo>
                    <a:pt x="0" y="0"/>
                  </a:moveTo>
                  <a:lnTo>
                    <a:pt x="0" y="8273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382152" y="1928582"/>
              <a:ext cx="443037" cy="124100"/>
            </a:xfrm>
            <a:custGeom>
              <a:avLst/>
              <a:pathLst>
                <a:path w="443037" h="124100">
                  <a:moveTo>
                    <a:pt x="0" y="0"/>
                  </a:moveTo>
                  <a:lnTo>
                    <a:pt x="0" y="124100"/>
                  </a:lnTo>
                  <a:lnTo>
                    <a:pt x="443037" y="124100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82152" y="20113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285268" y="1514915"/>
              <a:ext cx="0" cy="82733"/>
            </a:xfrm>
            <a:custGeom>
              <a:avLst/>
              <a:pathLst>
                <a:path w="0" h="82733">
                  <a:moveTo>
                    <a:pt x="0" y="8273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285268" y="1804482"/>
              <a:ext cx="0" cy="165466"/>
            </a:xfrm>
            <a:custGeom>
              <a:avLst/>
              <a:pathLst>
                <a:path w="0" h="165466">
                  <a:moveTo>
                    <a:pt x="0" y="0"/>
                  </a:moveTo>
                  <a:lnTo>
                    <a:pt x="0" y="1654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5063749" y="1597648"/>
              <a:ext cx="443037" cy="206833"/>
            </a:xfrm>
            <a:custGeom>
              <a:avLst/>
              <a:pathLst>
                <a:path w="443037" h="206833">
                  <a:moveTo>
                    <a:pt x="0" y="0"/>
                  </a:moveTo>
                  <a:lnTo>
                    <a:pt x="0" y="206833"/>
                  </a:lnTo>
                  <a:lnTo>
                    <a:pt x="443037" y="206833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063749" y="172174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87896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96160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95970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98415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80417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819669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879488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81190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8971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830445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98160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82277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810428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791414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96149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897137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81453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820533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831437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876222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86890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94195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81398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820029" y="23065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88020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8923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812301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82068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92499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97995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98236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82105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984594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89500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79027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78720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87342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79392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98115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83052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830744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87788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87042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814595" y="226521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91644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79896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85554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93031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92129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82313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4651935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447524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455388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4617753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456991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46543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4484601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4476063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45199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449186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4493822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451107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4481065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462753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454720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453668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463117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4668924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459222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4536302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4581469" y="17688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454266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465468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4581553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448665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458118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4537955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4470419" y="181018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455804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4665328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4549188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4493429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4589825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4558897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448909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4517873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453866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448600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4623251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46568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4565052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454961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4468748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4558570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458039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4602031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456313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447572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4484066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464228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5325799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533707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521301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5173034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534601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5347535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5225984" y="18101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520084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520543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5229483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5177456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5152086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5320959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5293878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5193035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531826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5345070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5180357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5260266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5263654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5260396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5318223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5150302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520589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5313984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5175420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5239014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5205156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5154327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5280257" y="18515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5338672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533948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5174834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5288675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5345696" y="193428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5147951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5287440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519259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5321464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5250727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5159741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5258384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5211304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5343315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5265617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5237537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5153782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5350418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5261102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528798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922073" y="2210269"/>
              <a:ext cx="1" cy="161290"/>
            </a:xfrm>
            <a:custGeom>
              <a:avLst/>
              <a:pathLst>
                <a:path w="1" h="161290">
                  <a:moveTo>
                    <a:pt x="0" y="0"/>
                  </a:moveTo>
                  <a:lnTo>
                    <a:pt x="1" y="1612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603669" y="1631136"/>
              <a:ext cx="2" cy="161289"/>
            </a:xfrm>
            <a:custGeom>
              <a:avLst/>
              <a:pathLst>
                <a:path w="2" h="161289">
                  <a:moveTo>
                    <a:pt x="0" y="0"/>
                  </a:moveTo>
                  <a:lnTo>
                    <a:pt x="2" y="16128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285267" y="1373299"/>
              <a:ext cx="0" cy="129558"/>
            </a:xfrm>
            <a:custGeom>
              <a:avLst/>
              <a:pathLst>
                <a:path w="0" h="129558">
                  <a:moveTo>
                    <a:pt x="0" y="0"/>
                  </a:moveTo>
                  <a:lnTo>
                    <a:pt x="0" y="1295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3" name="tx532"/>
            <p:cNvSpPr/>
            <p:nvPr/>
          </p:nvSpPr>
          <p:spPr>
            <a:xfrm>
              <a:off x="3881846" y="2112020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4562000" y="1506667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5249175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536" name="rc535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802795" y="321213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922074" y="3212131"/>
              <a:ext cx="0" cy="576317"/>
            </a:xfrm>
            <a:custGeom>
              <a:avLst/>
              <a:pathLst>
                <a:path w="0" h="576317">
                  <a:moveTo>
                    <a:pt x="0" y="0"/>
                  </a:moveTo>
                  <a:lnTo>
                    <a:pt x="0" y="57631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802795" y="378844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484392" y="356678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4603671" y="3566787"/>
              <a:ext cx="0" cy="620649"/>
            </a:xfrm>
            <a:custGeom>
              <a:avLst/>
              <a:pathLst>
                <a:path w="0" h="620649">
                  <a:moveTo>
                    <a:pt x="0" y="0"/>
                  </a:moveTo>
                  <a:lnTo>
                    <a:pt x="0" y="62064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84392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165989" y="3478123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285268" y="3478123"/>
              <a:ext cx="0" cy="487652"/>
            </a:xfrm>
            <a:custGeom>
              <a:avLst/>
              <a:pathLst>
                <a:path w="0" h="487652">
                  <a:moveTo>
                    <a:pt x="0" y="0"/>
                  </a:moveTo>
                  <a:lnTo>
                    <a:pt x="0" y="48765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165989" y="396577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922074" y="3212131"/>
              <a:ext cx="0" cy="232743"/>
            </a:xfrm>
            <a:custGeom>
              <a:avLst/>
              <a:pathLst>
                <a:path w="0" h="232743">
                  <a:moveTo>
                    <a:pt x="0" y="23274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922074" y="3655452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3700555" y="3444874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700555" y="356678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4603671" y="3566787"/>
              <a:ext cx="0" cy="177328"/>
            </a:xfrm>
            <a:custGeom>
              <a:avLst/>
              <a:pathLst>
                <a:path w="0" h="177328">
                  <a:moveTo>
                    <a:pt x="0" y="177328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4603671" y="3954693"/>
              <a:ext cx="0" cy="232743"/>
            </a:xfrm>
            <a:custGeom>
              <a:avLst/>
              <a:pathLst>
                <a:path w="0" h="232743">
                  <a:moveTo>
                    <a:pt x="0" y="0"/>
                  </a:moveTo>
                  <a:lnTo>
                    <a:pt x="0" y="23274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382152" y="3744116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4382152" y="383278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285268" y="3478123"/>
              <a:ext cx="0" cy="188411"/>
            </a:xfrm>
            <a:custGeom>
              <a:avLst/>
              <a:pathLst>
                <a:path w="0" h="188411">
                  <a:moveTo>
                    <a:pt x="0" y="188411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285268" y="3832780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5063749" y="3666535"/>
              <a:ext cx="443037" cy="166245"/>
            </a:xfrm>
            <a:custGeom>
              <a:avLst/>
              <a:pathLst>
                <a:path w="443037" h="166245">
                  <a:moveTo>
                    <a:pt x="0" y="0"/>
                  </a:moveTo>
                  <a:lnTo>
                    <a:pt x="0" y="166245"/>
                  </a:lnTo>
                  <a:lnTo>
                    <a:pt x="443037" y="166245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063749" y="37441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84678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823636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90477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920409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939799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795875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84156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395080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818074" y="375278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91354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85959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3935465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392307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943015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800057" y="32651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3872272" y="308780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3804252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3856804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967149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807277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82344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915923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895834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919560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94925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86891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857250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795946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87105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950556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851701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3786648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3814321" y="322079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3794914" y="317646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3820193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3845198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959599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819796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87943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96166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3869238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3824651" y="401877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949200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3917669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3958401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801647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907351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3834093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896625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3850418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490165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576055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649487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519000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557144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548950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543795" y="35754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614912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462253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507387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488049" y="415177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51979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585036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54386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47488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47173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503639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484076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581977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467753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629177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488076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659140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620415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64181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486800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592614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67015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60267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529210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511277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484159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630002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524847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553946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628767" y="353112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638467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475693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54391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552532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586716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54392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473043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4563983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460744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4624110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4573165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453703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4633470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4505241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156441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243273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346121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263992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23676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2552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324430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219177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295657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301336" y="344245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15090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267931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16133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09292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46338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196263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266024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234704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321753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197183" y="40631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2014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254354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19083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230785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316452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302690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33743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29450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342417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182771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35069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276667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17394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192541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345843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9272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07288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93877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247094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293171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313357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229246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292193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5212011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5260014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527335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5225146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26598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5147589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5174553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922073" y="3053019"/>
              <a:ext cx="1" cy="147054"/>
            </a:xfrm>
            <a:custGeom>
              <a:avLst/>
              <a:pathLst>
                <a:path w="1" h="147054">
                  <a:moveTo>
                    <a:pt x="0" y="0"/>
                  </a:moveTo>
                  <a:lnTo>
                    <a:pt x="1" y="147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4603669" y="3375945"/>
              <a:ext cx="2" cy="178785"/>
            </a:xfrm>
            <a:custGeom>
              <a:avLst/>
              <a:pathLst>
                <a:path w="2" h="178785">
                  <a:moveTo>
                    <a:pt x="0" y="0"/>
                  </a:moveTo>
                  <a:lnTo>
                    <a:pt x="2" y="1787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5261" y="3287285"/>
              <a:ext cx="7" cy="178781"/>
            </a:xfrm>
            <a:custGeom>
              <a:avLst/>
              <a:pathLst>
                <a:path w="7" h="178781">
                  <a:moveTo>
                    <a:pt x="0" y="0"/>
                  </a:moveTo>
                  <a:lnTo>
                    <a:pt x="7" y="17878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2" name="tx711"/>
            <p:cNvSpPr/>
            <p:nvPr/>
          </p:nvSpPr>
          <p:spPr>
            <a:xfrm>
              <a:off x="3885981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713" name="tx712"/>
            <p:cNvSpPr/>
            <p:nvPr/>
          </p:nvSpPr>
          <p:spPr>
            <a:xfrm>
              <a:off x="4563442" y="3277696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714" name="tx713"/>
            <p:cNvSpPr/>
            <p:nvPr/>
          </p:nvSpPr>
          <p:spPr>
            <a:xfrm>
              <a:off x="5243591" y="3162816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715" name="rc714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1359501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tx716"/>
            <p:cNvSpPr/>
            <p:nvPr/>
          </p:nvSpPr>
          <p:spPr>
            <a:xfrm>
              <a:off x="1883901" y="2695820"/>
              <a:ext cx="941461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8" name="rc717"/>
            <p:cNvSpPr/>
            <p:nvPr/>
          </p:nvSpPr>
          <p:spPr>
            <a:xfrm>
              <a:off x="3608540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>
              <a:off x="4169868" y="2696812"/>
              <a:ext cx="867605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20" name="rc719"/>
            <p:cNvSpPr/>
            <p:nvPr/>
          </p:nvSpPr>
          <p:spPr>
            <a:xfrm>
              <a:off x="1359501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tx720"/>
            <p:cNvSpPr/>
            <p:nvPr/>
          </p:nvSpPr>
          <p:spPr>
            <a:xfrm>
              <a:off x="1898195" y="1016100"/>
              <a:ext cx="912874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22" name="rc721"/>
            <p:cNvSpPr/>
            <p:nvPr/>
          </p:nvSpPr>
          <p:spPr>
            <a:xfrm>
              <a:off x="3608540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184162" y="1041711"/>
              <a:ext cx="839018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24" name="pl723"/>
            <p:cNvSpPr/>
            <p:nvPr/>
          </p:nvSpPr>
          <p:spPr>
            <a:xfrm>
              <a:off x="1359501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1673035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354632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36229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1440194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007610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732719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1" name="pl730"/>
            <p:cNvSpPr/>
            <p:nvPr/>
          </p:nvSpPr>
          <p:spPr>
            <a:xfrm>
              <a:off x="3608540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922074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4603671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285268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3689233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4256649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4981758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3608540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3438331" y="2493347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3438331" y="208356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3438331" y="1668027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3438331" y="125234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43" name="pl742"/>
            <p:cNvSpPr/>
            <p:nvPr/>
          </p:nvSpPr>
          <p:spPr>
            <a:xfrm>
              <a:off x="3564256" y="25490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564256" y="21354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64256" y="17217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564256" y="13080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608540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7"/>
            <p:cNvSpPr/>
            <p:nvPr/>
          </p:nvSpPr>
          <p:spPr>
            <a:xfrm>
              <a:off x="3438331" y="4133715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9" name="tx748"/>
            <p:cNvSpPr/>
            <p:nvPr/>
          </p:nvSpPr>
          <p:spPr>
            <a:xfrm>
              <a:off x="3438331" y="36883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50" name="tx749"/>
            <p:cNvSpPr/>
            <p:nvPr/>
          </p:nvSpPr>
          <p:spPr>
            <a:xfrm>
              <a:off x="3438331" y="3248948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1" name="pl750"/>
            <p:cNvSpPr/>
            <p:nvPr/>
          </p:nvSpPr>
          <p:spPr>
            <a:xfrm>
              <a:off x="3564256" y="41874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564256" y="37441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64256" y="33007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1359501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1189292" y="2263414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56" name="tx755"/>
            <p:cNvSpPr/>
            <p:nvPr/>
          </p:nvSpPr>
          <p:spPr>
            <a:xfrm>
              <a:off x="1189292" y="188412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7" name="tx756"/>
            <p:cNvSpPr/>
            <p:nvPr/>
          </p:nvSpPr>
          <p:spPr>
            <a:xfrm>
              <a:off x="1189292" y="14990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58" name="pl757"/>
            <p:cNvSpPr/>
            <p:nvPr/>
          </p:nvSpPr>
          <p:spPr>
            <a:xfrm>
              <a:off x="1315217" y="2317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1315217" y="19359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1315217" y="1554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1359501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1189292" y="3926940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1189292" y="362987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1189292" y="333856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1189292" y="3039481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66" name="pl765"/>
            <p:cNvSpPr/>
            <p:nvPr/>
          </p:nvSpPr>
          <p:spPr>
            <a:xfrm>
              <a:off x="1315217" y="39808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1315217" y="36856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1315217" y="33904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1315217" y="30952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tx769"/>
            <p:cNvSpPr/>
            <p:nvPr/>
          </p:nvSpPr>
          <p:spPr>
            <a:xfrm rot="-5400000">
              <a:off x="719391" y="2660342"/>
              <a:ext cx="565695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71" name="rc770"/>
            <p:cNvSpPr/>
            <p:nvPr/>
          </p:nvSpPr>
          <p:spPr>
            <a:xfrm>
              <a:off x="5775939" y="2397460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tx771"/>
            <p:cNvSpPr/>
            <p:nvPr/>
          </p:nvSpPr>
          <p:spPr>
            <a:xfrm>
              <a:off x="5775939" y="2376921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73" name="pl772"/>
            <p:cNvSpPr/>
            <p:nvPr/>
          </p:nvSpPr>
          <p:spPr>
            <a:xfrm>
              <a:off x="5847939" y="2736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847939" y="2643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793939" y="2664828"/>
              <a:ext cx="107999" cy="719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793939" y="2700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5812272" y="266516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5847939" y="28808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5847939" y="27872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793939" y="2808828"/>
              <a:ext cx="107999" cy="7199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5793939" y="2844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5812272" y="28091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5847939" y="3024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5847939" y="2931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793939" y="2952828"/>
              <a:ext cx="107999" cy="7199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5793939" y="2988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5812272" y="29531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tx787"/>
            <p:cNvSpPr/>
            <p:nvPr/>
          </p:nvSpPr>
          <p:spPr>
            <a:xfrm>
              <a:off x="6008506" y="265078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6008506" y="2786592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6008506" y="2903019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2025-04-06T19:38:53Z</dcterms:modified>
  <cp:category/>
</cp:coreProperties>
</file>