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752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82891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18253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5361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88976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433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59700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9506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30423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6578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50114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536509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0057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7129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4201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41274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8346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55419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3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98" name="pl97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00572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35934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7129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34201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377381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412743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48346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518828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554190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tx113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1970173" y="4230412"/>
              <a:ext cx="7110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228823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2641855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15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334909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370270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405632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35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4763561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45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511717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5470796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55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27" name="tx126"/>
            <p:cNvSpPr/>
            <p:nvPr/>
          </p:nvSpPr>
          <p:spPr>
            <a:xfrm rot="-5400000">
              <a:off x="600018" y="2522618"/>
              <a:ext cx="863506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 Rate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tx12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30" name="rc12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2025-03-08T13:54:07Z</dcterms:modified>
  <cp:category/>
</cp:coreProperties>
</file>