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320084" y="2293576"/>
              <a:ext cx="1519869" cy="1561952"/>
            </a:xfrm>
            <a:custGeom>
              <a:avLst/>
              <a:pathLst>
                <a:path w="1519869" h="1561952">
                  <a:moveTo>
                    <a:pt x="0" y="1561952"/>
                  </a:moveTo>
                  <a:lnTo>
                    <a:pt x="168874" y="1426108"/>
                  </a:lnTo>
                  <a:lnTo>
                    <a:pt x="225165" y="1325956"/>
                  </a:lnTo>
                  <a:lnTo>
                    <a:pt x="281457" y="1185466"/>
                  </a:lnTo>
                  <a:lnTo>
                    <a:pt x="337748" y="1001082"/>
                  </a:lnTo>
                  <a:lnTo>
                    <a:pt x="394040" y="775457"/>
                  </a:lnTo>
                  <a:lnTo>
                    <a:pt x="450331" y="521547"/>
                  </a:lnTo>
                  <a:lnTo>
                    <a:pt x="506623" y="269770"/>
                  </a:lnTo>
                  <a:lnTo>
                    <a:pt x="562914" y="87539"/>
                  </a:lnTo>
                  <a:lnTo>
                    <a:pt x="619206" y="0"/>
                  </a:lnTo>
                  <a:lnTo>
                    <a:pt x="675497" y="626"/>
                  </a:lnTo>
                  <a:lnTo>
                    <a:pt x="731789" y="67669"/>
                  </a:lnTo>
                  <a:lnTo>
                    <a:pt x="788080" y="170165"/>
                  </a:lnTo>
                  <a:lnTo>
                    <a:pt x="900663" y="379066"/>
                  </a:lnTo>
                  <a:lnTo>
                    <a:pt x="1013246" y="522915"/>
                  </a:lnTo>
                  <a:lnTo>
                    <a:pt x="1125829" y="689980"/>
                  </a:lnTo>
                  <a:lnTo>
                    <a:pt x="1182120" y="804483"/>
                  </a:lnTo>
                  <a:lnTo>
                    <a:pt x="1238412" y="934272"/>
                  </a:lnTo>
                  <a:lnTo>
                    <a:pt x="1294703" y="1065769"/>
                  </a:lnTo>
                  <a:lnTo>
                    <a:pt x="1519869" y="143212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263792" y="1176410"/>
              <a:ext cx="1576161" cy="2656867"/>
            </a:xfrm>
            <a:custGeom>
              <a:avLst/>
              <a:pathLst>
                <a:path w="1576161" h="2656867">
                  <a:moveTo>
                    <a:pt x="0" y="2656867"/>
                  </a:moveTo>
                  <a:lnTo>
                    <a:pt x="56291" y="2597204"/>
                  </a:lnTo>
                  <a:lnTo>
                    <a:pt x="225165" y="1990098"/>
                  </a:lnTo>
                  <a:lnTo>
                    <a:pt x="281457" y="1527213"/>
                  </a:lnTo>
                  <a:lnTo>
                    <a:pt x="337748" y="950973"/>
                  </a:lnTo>
                  <a:lnTo>
                    <a:pt x="394040" y="413778"/>
                  </a:lnTo>
                  <a:lnTo>
                    <a:pt x="450331" y="70838"/>
                  </a:lnTo>
                  <a:lnTo>
                    <a:pt x="506623" y="0"/>
                  </a:lnTo>
                  <a:lnTo>
                    <a:pt x="562914" y="205094"/>
                  </a:lnTo>
                  <a:lnTo>
                    <a:pt x="619206" y="585589"/>
                  </a:lnTo>
                  <a:lnTo>
                    <a:pt x="675497" y="988989"/>
                  </a:lnTo>
                  <a:lnTo>
                    <a:pt x="731789" y="1333356"/>
                  </a:lnTo>
                  <a:lnTo>
                    <a:pt x="788080" y="1611179"/>
                  </a:lnTo>
                  <a:lnTo>
                    <a:pt x="1182120" y="2463168"/>
                  </a:lnTo>
                  <a:lnTo>
                    <a:pt x="1238412" y="2494666"/>
                  </a:lnTo>
                  <a:lnTo>
                    <a:pt x="1576161" y="2589379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094918" y="3006159"/>
              <a:ext cx="1745035" cy="805295"/>
            </a:xfrm>
            <a:custGeom>
              <a:avLst/>
              <a:pathLst>
                <a:path w="1745035" h="805295">
                  <a:moveTo>
                    <a:pt x="0" y="805295"/>
                  </a:moveTo>
                  <a:lnTo>
                    <a:pt x="168874" y="684969"/>
                  </a:lnTo>
                  <a:lnTo>
                    <a:pt x="225165" y="626784"/>
                  </a:lnTo>
                  <a:lnTo>
                    <a:pt x="337748" y="490527"/>
                  </a:lnTo>
                  <a:lnTo>
                    <a:pt x="450331" y="335934"/>
                  </a:lnTo>
                  <a:lnTo>
                    <a:pt x="506623" y="256138"/>
                  </a:lnTo>
                  <a:lnTo>
                    <a:pt x="562914" y="179279"/>
                  </a:lnTo>
                  <a:lnTo>
                    <a:pt x="619206" y="110673"/>
                  </a:lnTo>
                  <a:lnTo>
                    <a:pt x="675497" y="55985"/>
                  </a:lnTo>
                  <a:lnTo>
                    <a:pt x="731789" y="18973"/>
                  </a:lnTo>
                  <a:lnTo>
                    <a:pt x="788080" y="0"/>
                  </a:lnTo>
                  <a:lnTo>
                    <a:pt x="956955" y="7557"/>
                  </a:lnTo>
                  <a:lnTo>
                    <a:pt x="1125829" y="10694"/>
                  </a:lnTo>
                  <a:lnTo>
                    <a:pt x="1182120" y="8660"/>
                  </a:lnTo>
                  <a:lnTo>
                    <a:pt x="1238412" y="14786"/>
                  </a:lnTo>
                  <a:lnTo>
                    <a:pt x="1294703" y="36604"/>
                  </a:lnTo>
                  <a:lnTo>
                    <a:pt x="1407286" y="134310"/>
                  </a:lnTo>
                  <a:lnTo>
                    <a:pt x="1463578" y="207861"/>
                  </a:lnTo>
                  <a:lnTo>
                    <a:pt x="1519869" y="291421"/>
                  </a:lnTo>
                  <a:lnTo>
                    <a:pt x="1745035" y="59323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869752" y="2406973"/>
              <a:ext cx="1970201" cy="1435498"/>
            </a:xfrm>
            <a:custGeom>
              <a:avLst/>
              <a:pathLst>
                <a:path w="1970201" h="1435498">
                  <a:moveTo>
                    <a:pt x="0" y="1422157"/>
                  </a:moveTo>
                  <a:lnTo>
                    <a:pt x="112582" y="1368772"/>
                  </a:lnTo>
                  <a:lnTo>
                    <a:pt x="168874" y="1329418"/>
                  </a:lnTo>
                  <a:lnTo>
                    <a:pt x="281457" y="1217321"/>
                  </a:lnTo>
                  <a:lnTo>
                    <a:pt x="450331" y="939914"/>
                  </a:lnTo>
                  <a:lnTo>
                    <a:pt x="562914" y="669924"/>
                  </a:lnTo>
                  <a:lnTo>
                    <a:pt x="619206" y="517575"/>
                  </a:lnTo>
                  <a:lnTo>
                    <a:pt x="675497" y="366419"/>
                  </a:lnTo>
                  <a:lnTo>
                    <a:pt x="788080" y="110886"/>
                  </a:lnTo>
                  <a:lnTo>
                    <a:pt x="844372" y="34213"/>
                  </a:lnTo>
                  <a:lnTo>
                    <a:pt x="900663" y="0"/>
                  </a:lnTo>
                  <a:lnTo>
                    <a:pt x="956955" y="8965"/>
                  </a:lnTo>
                  <a:lnTo>
                    <a:pt x="1013246" y="55855"/>
                  </a:lnTo>
                  <a:lnTo>
                    <a:pt x="1069538" y="132260"/>
                  </a:lnTo>
                  <a:lnTo>
                    <a:pt x="1182120" y="341058"/>
                  </a:lnTo>
                  <a:lnTo>
                    <a:pt x="1238412" y="464645"/>
                  </a:lnTo>
                  <a:lnTo>
                    <a:pt x="1294703" y="594304"/>
                  </a:lnTo>
                  <a:lnTo>
                    <a:pt x="1350995" y="724820"/>
                  </a:lnTo>
                  <a:lnTo>
                    <a:pt x="1688744" y="1287658"/>
                  </a:lnTo>
                  <a:lnTo>
                    <a:pt x="1970201" y="143549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26043" y="1897932"/>
              <a:ext cx="1913910" cy="1988180"/>
            </a:xfrm>
            <a:custGeom>
              <a:avLst/>
              <a:pathLst>
                <a:path w="1913910" h="1988180">
                  <a:moveTo>
                    <a:pt x="0" y="1931938"/>
                  </a:moveTo>
                  <a:lnTo>
                    <a:pt x="225165" y="1549307"/>
                  </a:lnTo>
                  <a:lnTo>
                    <a:pt x="281457" y="1301886"/>
                  </a:lnTo>
                  <a:lnTo>
                    <a:pt x="337748" y="972052"/>
                  </a:lnTo>
                  <a:lnTo>
                    <a:pt x="394040" y="602625"/>
                  </a:lnTo>
                  <a:lnTo>
                    <a:pt x="450331" y="271712"/>
                  </a:lnTo>
                  <a:lnTo>
                    <a:pt x="506623" y="53695"/>
                  </a:lnTo>
                  <a:lnTo>
                    <a:pt x="562914" y="0"/>
                  </a:lnTo>
                  <a:lnTo>
                    <a:pt x="619206" y="85243"/>
                  </a:lnTo>
                  <a:lnTo>
                    <a:pt x="675497" y="253631"/>
                  </a:lnTo>
                  <a:lnTo>
                    <a:pt x="731789" y="452810"/>
                  </a:lnTo>
                  <a:lnTo>
                    <a:pt x="788080" y="652280"/>
                  </a:lnTo>
                  <a:lnTo>
                    <a:pt x="844372" y="840321"/>
                  </a:lnTo>
                  <a:lnTo>
                    <a:pt x="900663" y="1013812"/>
                  </a:lnTo>
                  <a:lnTo>
                    <a:pt x="956955" y="1170159"/>
                  </a:lnTo>
                  <a:lnTo>
                    <a:pt x="1013246" y="1310396"/>
                  </a:lnTo>
                  <a:lnTo>
                    <a:pt x="1125829" y="1540189"/>
                  </a:lnTo>
                  <a:lnTo>
                    <a:pt x="1294703" y="1770019"/>
                  </a:lnTo>
                  <a:lnTo>
                    <a:pt x="1913910" y="198818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25380" y="1951825"/>
              <a:ext cx="2814573" cy="1930673"/>
            </a:xfrm>
            <a:custGeom>
              <a:avLst/>
              <a:pathLst>
                <a:path w="2814573" h="1930673">
                  <a:moveTo>
                    <a:pt x="0" y="1794349"/>
                  </a:moveTo>
                  <a:lnTo>
                    <a:pt x="168874" y="1842895"/>
                  </a:lnTo>
                  <a:lnTo>
                    <a:pt x="1013246" y="1845222"/>
                  </a:lnTo>
                  <a:lnTo>
                    <a:pt x="1182120" y="1651802"/>
                  </a:lnTo>
                  <a:lnTo>
                    <a:pt x="1294703" y="1288924"/>
                  </a:lnTo>
                  <a:lnTo>
                    <a:pt x="1350995" y="1009753"/>
                  </a:lnTo>
                  <a:lnTo>
                    <a:pt x="1407286" y="642860"/>
                  </a:lnTo>
                  <a:lnTo>
                    <a:pt x="1463578" y="370079"/>
                  </a:lnTo>
                  <a:lnTo>
                    <a:pt x="1519869" y="121608"/>
                  </a:lnTo>
                  <a:lnTo>
                    <a:pt x="1576161" y="10838"/>
                  </a:lnTo>
                  <a:lnTo>
                    <a:pt x="1632452" y="0"/>
                  </a:lnTo>
                  <a:lnTo>
                    <a:pt x="1688744" y="40622"/>
                  </a:lnTo>
                  <a:lnTo>
                    <a:pt x="1745035" y="183541"/>
                  </a:lnTo>
                  <a:lnTo>
                    <a:pt x="1801327" y="341477"/>
                  </a:lnTo>
                  <a:lnTo>
                    <a:pt x="1857618" y="531010"/>
                  </a:lnTo>
                  <a:lnTo>
                    <a:pt x="1913910" y="738717"/>
                  </a:lnTo>
                  <a:lnTo>
                    <a:pt x="2476824" y="1855632"/>
                  </a:lnTo>
                  <a:lnTo>
                    <a:pt x="2814573" y="1930673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26043" y="2466346"/>
              <a:ext cx="1913910" cy="1417176"/>
            </a:xfrm>
            <a:custGeom>
              <a:avLst/>
              <a:pathLst>
                <a:path w="1913910" h="1417176">
                  <a:moveTo>
                    <a:pt x="0" y="1402509"/>
                  </a:moveTo>
                  <a:lnTo>
                    <a:pt x="337748" y="1209854"/>
                  </a:lnTo>
                  <a:lnTo>
                    <a:pt x="450331" y="977052"/>
                  </a:lnTo>
                  <a:lnTo>
                    <a:pt x="506623" y="796580"/>
                  </a:lnTo>
                  <a:lnTo>
                    <a:pt x="562914" y="583488"/>
                  </a:lnTo>
                  <a:lnTo>
                    <a:pt x="619206" y="365769"/>
                  </a:lnTo>
                  <a:lnTo>
                    <a:pt x="675497" y="176666"/>
                  </a:lnTo>
                  <a:lnTo>
                    <a:pt x="731789" y="47834"/>
                  </a:lnTo>
                  <a:lnTo>
                    <a:pt x="788080" y="0"/>
                  </a:lnTo>
                  <a:lnTo>
                    <a:pt x="844372" y="34822"/>
                  </a:lnTo>
                  <a:lnTo>
                    <a:pt x="900663" y="135351"/>
                  </a:lnTo>
                  <a:lnTo>
                    <a:pt x="956955" y="279380"/>
                  </a:lnTo>
                  <a:lnTo>
                    <a:pt x="1069538" y="610471"/>
                  </a:lnTo>
                  <a:lnTo>
                    <a:pt x="1182120" y="886727"/>
                  </a:lnTo>
                  <a:lnTo>
                    <a:pt x="1350995" y="1171945"/>
                  </a:lnTo>
                  <a:lnTo>
                    <a:pt x="1913910" y="141717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320084" y="2540556"/>
              <a:ext cx="1519869" cy="1289801"/>
            </a:xfrm>
            <a:custGeom>
              <a:avLst/>
              <a:pathLst>
                <a:path w="1519869" h="1289801">
                  <a:moveTo>
                    <a:pt x="0" y="1289801"/>
                  </a:moveTo>
                  <a:lnTo>
                    <a:pt x="56291" y="1245614"/>
                  </a:lnTo>
                  <a:lnTo>
                    <a:pt x="112582" y="1175593"/>
                  </a:lnTo>
                  <a:lnTo>
                    <a:pt x="168874" y="1072441"/>
                  </a:lnTo>
                  <a:lnTo>
                    <a:pt x="225165" y="931774"/>
                  </a:lnTo>
                  <a:lnTo>
                    <a:pt x="337748" y="548292"/>
                  </a:lnTo>
                  <a:lnTo>
                    <a:pt x="394040" y="331247"/>
                  </a:lnTo>
                  <a:lnTo>
                    <a:pt x="450331" y="138813"/>
                  </a:lnTo>
                  <a:lnTo>
                    <a:pt x="506623" y="22093"/>
                  </a:lnTo>
                  <a:lnTo>
                    <a:pt x="562914" y="0"/>
                  </a:lnTo>
                  <a:lnTo>
                    <a:pt x="619206" y="50066"/>
                  </a:lnTo>
                  <a:lnTo>
                    <a:pt x="675497" y="147024"/>
                  </a:lnTo>
                  <a:lnTo>
                    <a:pt x="731789" y="258424"/>
                  </a:lnTo>
                  <a:lnTo>
                    <a:pt x="788080" y="364584"/>
                  </a:lnTo>
                  <a:lnTo>
                    <a:pt x="900663" y="538870"/>
                  </a:lnTo>
                  <a:lnTo>
                    <a:pt x="1013246" y="676861"/>
                  </a:lnTo>
                  <a:lnTo>
                    <a:pt x="1182120" y="912423"/>
                  </a:lnTo>
                  <a:lnTo>
                    <a:pt x="1238412" y="990520"/>
                  </a:lnTo>
                  <a:lnTo>
                    <a:pt x="1519869" y="12605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38626" y="2015134"/>
              <a:ext cx="1801327" cy="1852008"/>
            </a:xfrm>
            <a:custGeom>
              <a:avLst/>
              <a:pathLst>
                <a:path w="1801327" h="1852008">
                  <a:moveTo>
                    <a:pt x="0" y="1827646"/>
                  </a:moveTo>
                  <a:lnTo>
                    <a:pt x="112582" y="1752116"/>
                  </a:lnTo>
                  <a:lnTo>
                    <a:pt x="225165" y="1590976"/>
                  </a:lnTo>
                  <a:lnTo>
                    <a:pt x="281457" y="1465767"/>
                  </a:lnTo>
                  <a:lnTo>
                    <a:pt x="337748" y="1308114"/>
                  </a:lnTo>
                  <a:lnTo>
                    <a:pt x="450331" y="888781"/>
                  </a:lnTo>
                  <a:lnTo>
                    <a:pt x="506623" y="628187"/>
                  </a:lnTo>
                  <a:lnTo>
                    <a:pt x="562914" y="357647"/>
                  </a:lnTo>
                  <a:lnTo>
                    <a:pt x="619206" y="126378"/>
                  </a:lnTo>
                  <a:lnTo>
                    <a:pt x="675497" y="0"/>
                  </a:lnTo>
                  <a:lnTo>
                    <a:pt x="731789" y="15997"/>
                  </a:lnTo>
                  <a:lnTo>
                    <a:pt x="788080" y="149779"/>
                  </a:lnTo>
                  <a:lnTo>
                    <a:pt x="844372" y="348787"/>
                  </a:lnTo>
                  <a:lnTo>
                    <a:pt x="900663" y="568564"/>
                  </a:lnTo>
                  <a:lnTo>
                    <a:pt x="956955" y="778720"/>
                  </a:lnTo>
                  <a:lnTo>
                    <a:pt x="1632452" y="1816516"/>
                  </a:lnTo>
                  <a:lnTo>
                    <a:pt x="1801327" y="185200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20084" y="1611711"/>
              <a:ext cx="1519869" cy="2249963"/>
            </a:xfrm>
            <a:custGeom>
              <a:avLst/>
              <a:pathLst>
                <a:path w="1519869" h="2249963">
                  <a:moveTo>
                    <a:pt x="0" y="2231363"/>
                  </a:moveTo>
                  <a:lnTo>
                    <a:pt x="112582" y="1685276"/>
                  </a:lnTo>
                  <a:lnTo>
                    <a:pt x="168874" y="890677"/>
                  </a:lnTo>
                  <a:lnTo>
                    <a:pt x="225165" y="143147"/>
                  </a:lnTo>
                  <a:lnTo>
                    <a:pt x="281457" y="0"/>
                  </a:lnTo>
                  <a:lnTo>
                    <a:pt x="337748" y="278263"/>
                  </a:lnTo>
                  <a:lnTo>
                    <a:pt x="450331" y="723775"/>
                  </a:lnTo>
                  <a:lnTo>
                    <a:pt x="506623" y="790528"/>
                  </a:lnTo>
                  <a:lnTo>
                    <a:pt x="562914" y="940503"/>
                  </a:lnTo>
                  <a:lnTo>
                    <a:pt x="619206" y="1136464"/>
                  </a:lnTo>
                  <a:lnTo>
                    <a:pt x="731789" y="1570939"/>
                  </a:lnTo>
                  <a:lnTo>
                    <a:pt x="1013246" y="1826164"/>
                  </a:lnTo>
                  <a:lnTo>
                    <a:pt x="1069538" y="1799993"/>
                  </a:lnTo>
                  <a:lnTo>
                    <a:pt x="1125829" y="1798647"/>
                  </a:lnTo>
                  <a:lnTo>
                    <a:pt x="1182120" y="1846610"/>
                  </a:lnTo>
                  <a:lnTo>
                    <a:pt x="1519869" y="224996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63792" y="2490638"/>
              <a:ext cx="1576161" cy="1361187"/>
            </a:xfrm>
            <a:custGeom>
              <a:avLst/>
              <a:pathLst>
                <a:path w="1576161" h="1361187">
                  <a:moveTo>
                    <a:pt x="0" y="1308033"/>
                  </a:moveTo>
                  <a:lnTo>
                    <a:pt x="56291" y="1235823"/>
                  </a:lnTo>
                  <a:lnTo>
                    <a:pt x="168874" y="966061"/>
                  </a:lnTo>
                  <a:lnTo>
                    <a:pt x="225165" y="788513"/>
                  </a:lnTo>
                  <a:lnTo>
                    <a:pt x="394040" y="262319"/>
                  </a:lnTo>
                  <a:lnTo>
                    <a:pt x="450331" y="99291"/>
                  </a:lnTo>
                  <a:lnTo>
                    <a:pt x="506623" y="0"/>
                  </a:lnTo>
                  <a:lnTo>
                    <a:pt x="562914" y="14322"/>
                  </a:lnTo>
                  <a:lnTo>
                    <a:pt x="619206" y="126819"/>
                  </a:lnTo>
                  <a:lnTo>
                    <a:pt x="675497" y="292923"/>
                  </a:lnTo>
                  <a:lnTo>
                    <a:pt x="731789" y="471353"/>
                  </a:lnTo>
                  <a:lnTo>
                    <a:pt x="1182120" y="1248407"/>
                  </a:lnTo>
                  <a:lnTo>
                    <a:pt x="1407286" y="1328801"/>
                  </a:lnTo>
                  <a:lnTo>
                    <a:pt x="1576161" y="136118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869752" y="2377708"/>
              <a:ext cx="1970201" cy="1460620"/>
            </a:xfrm>
            <a:custGeom>
              <a:avLst/>
              <a:pathLst>
                <a:path w="1970201" h="1460620">
                  <a:moveTo>
                    <a:pt x="0" y="1460620"/>
                  </a:moveTo>
                  <a:lnTo>
                    <a:pt x="112582" y="1422185"/>
                  </a:lnTo>
                  <a:lnTo>
                    <a:pt x="168874" y="1395189"/>
                  </a:lnTo>
                  <a:lnTo>
                    <a:pt x="337748" y="1270096"/>
                  </a:lnTo>
                  <a:lnTo>
                    <a:pt x="506623" y="1036055"/>
                  </a:lnTo>
                  <a:lnTo>
                    <a:pt x="619206" y="782693"/>
                  </a:lnTo>
                  <a:lnTo>
                    <a:pt x="675497" y="627782"/>
                  </a:lnTo>
                  <a:lnTo>
                    <a:pt x="788080" y="305237"/>
                  </a:lnTo>
                  <a:lnTo>
                    <a:pt x="844372" y="160421"/>
                  </a:lnTo>
                  <a:lnTo>
                    <a:pt x="900663" y="52832"/>
                  </a:lnTo>
                  <a:lnTo>
                    <a:pt x="956955" y="0"/>
                  </a:lnTo>
                  <a:lnTo>
                    <a:pt x="1013246" y="6539"/>
                  </a:lnTo>
                  <a:lnTo>
                    <a:pt x="1069538" y="69879"/>
                  </a:lnTo>
                  <a:lnTo>
                    <a:pt x="1125829" y="183301"/>
                  </a:lnTo>
                  <a:lnTo>
                    <a:pt x="1182120" y="334367"/>
                  </a:lnTo>
                  <a:lnTo>
                    <a:pt x="1294703" y="662732"/>
                  </a:lnTo>
                  <a:lnTo>
                    <a:pt x="1632452" y="1249230"/>
                  </a:lnTo>
                  <a:lnTo>
                    <a:pt x="1970201" y="1422162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44926" y="3804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57509" y="37509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013800" y="3711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26383" y="3599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295258" y="3322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407841" y="30520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464132" y="2899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520424" y="27485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3007" y="24930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689298" y="24163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745590" y="23821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801881" y="23911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858173" y="2438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14464" y="25144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027047" y="27232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83338" y="2846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9630" y="29764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195921" y="3106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33670" y="36698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815128" y="3817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000554" y="372134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69428" y="376989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013800" y="377222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182675" y="357880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95258" y="321592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351549" y="29367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07841" y="25698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464132" y="22970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20424" y="204860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576715" y="19378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633007" y="19269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689298" y="196762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745590" y="211054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01881" y="22684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858173" y="245800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914464" y="266571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7379" y="378263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815128" y="38576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44926" y="381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57509" y="377506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13800" y="37480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82675" y="362297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351549" y="33889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464132" y="313557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520424" y="29806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633007" y="2658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689298" y="25133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745590" y="240571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801881" y="235288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858173" y="23594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14464" y="242276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970756" y="253618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027047" y="268725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39630" y="3015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477379" y="360211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15128" y="377504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901218" y="380504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126383" y="342241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82675" y="317499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38966" y="284515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95258" y="2475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549" y="21448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07841" y="192680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4132" y="187310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0424" y="195835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76715" y="21267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33007" y="2325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89298" y="2525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745590" y="27134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01881" y="288691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858173" y="30432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914464" y="31835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27047" y="341329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95921" y="364312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15128" y="386128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01218" y="38440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38966" y="36513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51549" y="34185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07841" y="32381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64132" y="30250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20424" y="28072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576715" y="2618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007" y="24893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689298" y="2441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745590" y="24763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801881" y="25768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858173" y="27209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970756" y="30519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083338" y="3328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252213" y="36134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15128" y="38586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013800" y="381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126383" y="37424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8966" y="358128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95258" y="3456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351549" y="329842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64132" y="287909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20424" y="26184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76715" y="234795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633007" y="211668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89298" y="199030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5590" y="200630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801881" y="21400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858173" y="2339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914464" y="25588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70756" y="276902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6253" y="380682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15128" y="384231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070092" y="37866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238966" y="366630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295258" y="36081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07841" y="34718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0424" y="33172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76715" y="32374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33007" y="31606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89298" y="30920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45590" y="30373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801881" y="300030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8173" y="298133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7047" y="2988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95921" y="29920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52213" y="29899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8504" y="299611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64796" y="30179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7379" y="31156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33670" y="318919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89962" y="327275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815128" y="35745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238966" y="38084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95258" y="37487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64132" y="314168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520424" y="267879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76715" y="21025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633007" y="15653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89298" y="12224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745590" y="115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801881" y="13566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8173" y="173717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14464" y="214057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70756" y="248494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27047" y="27627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1087" y="36147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77379" y="36462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15128" y="374096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238966" y="37738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95258" y="37016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407841" y="343187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464132" y="32543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633007" y="2728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89298" y="256510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45590" y="246581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801881" y="24801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58173" y="25926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914464" y="275873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970756" y="29371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21087" y="37142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46253" y="3794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815128" y="382700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295258" y="38182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407841" y="32721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464132" y="24775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520424" y="17300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576715" y="15868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633007" y="18651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745590" y="23106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801881" y="23774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858173" y="25273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914464" y="27233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027047" y="3157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308504" y="341304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64796" y="3386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421087" y="33855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477379" y="34334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815128" y="3836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295258" y="3830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464132" y="36948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3520424" y="3594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3576715" y="3454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3633007" y="3269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689298" y="30442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745590" y="27902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801881" y="2538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858173" y="23562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914464" y="2268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970756" y="22693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027047" y="2336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083338" y="24389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195921" y="26478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308504" y="2791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21087" y="2958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477379" y="3073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33670" y="32030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589962" y="33345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15128" y="37008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295258" y="380553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351549" y="37613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407841" y="369132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464132" y="3588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520424" y="34475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633007" y="30640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689298" y="28469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745590" y="265454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801881" y="253782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3858173" y="251573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3914464" y="256579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3970756" y="26627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027047" y="27741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083338" y="28803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195921" y="305460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308504" y="3192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477379" y="34281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533670" y="350625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15128" y="37762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1648227" y="1040925"/>
              <a:ext cx="3343713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648227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tx233"/>
            <p:cNvSpPr/>
            <p:nvPr/>
          </p:nvSpPr>
          <p:spPr>
            <a:xfrm>
              <a:off x="1251810" y="383818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51810" y="33015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51810" y="27649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51810" y="222840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251810" y="16918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1251810" y="11552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40" name="pl239"/>
            <p:cNvSpPr/>
            <p:nvPr/>
          </p:nvSpPr>
          <p:spPr>
            <a:xfrm>
              <a:off x="1603943" y="38939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603943" y="33573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603943" y="2820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603943" y="2284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3943" y="17475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603943" y="12109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648227" y="4021598"/>
              <a:ext cx="3343713" cy="0"/>
            </a:xfrm>
            <a:custGeom>
              <a:avLst/>
              <a:pathLst>
                <a:path w="3343713" h="0">
                  <a:moveTo>
                    <a:pt x="0" y="0"/>
                  </a:moveTo>
                  <a:lnTo>
                    <a:pt x="334371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8002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36312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92604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4889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518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61478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175496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227263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283554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339846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39613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524290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138073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60" name="tx259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261" name="rc260"/>
            <p:cNvSpPr/>
            <p:nvPr/>
          </p:nvSpPr>
          <p:spPr>
            <a:xfrm>
              <a:off x="5169076" y="1551577"/>
              <a:ext cx="1105197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169076" y="1545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263" name="pl262"/>
            <p:cNvSpPr/>
            <p:nvPr/>
          </p:nvSpPr>
          <p:spPr>
            <a:xfrm>
              <a:off x="5183476" y="185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216250" y="1830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183476" y="199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5216250" y="19741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183476" y="214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5216250" y="211812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5183476" y="228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5216250" y="2262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5183476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5216250" y="240612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183476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5216250" y="25501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183476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5216250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5183476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5216250" y="283812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183476" y="3006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5216250" y="298212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183476" y="315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5216250" y="3126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183476" y="329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5216250" y="327012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183476" y="343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5216250" y="3414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5401644" y="1784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5401644" y="1928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5401644" y="2072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5401644" y="2216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5401644" y="2360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5401644" y="2504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5401644" y="2648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5401644" y="2792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5401644" y="2936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5401644" y="3080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5401644" y="3224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5401644" y="3368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2025-03-08T13:49:05Z</dcterms:modified>
  <cp:category/>
</cp:coreProperties>
</file>