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3746" y="4308419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3746" y="369407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3746" y="3079728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3746" y="2465383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3746" y="1851037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3746" y="1236692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6644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616310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86617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116049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23746" y="4001246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323746" y="3386901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323746" y="2158210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23746" y="1543864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9137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491114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1799077" y="303487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913521" y="23281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737088" y="253160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1777476" y="2375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721135" y="313700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916840" y="365276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87385" y="277012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818919" y="28775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55517" y="205804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849139" y="24537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60361" y="3380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760817" y="28224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827885" y="22947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569621" y="2152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840162" y="38798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800627" y="43857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834651" y="364935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45388" y="304026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027121" y="360123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750080" y="3431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017311" y="29912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35009" y="330678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481648" y="302159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076888" y="279334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822459" y="282499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993939" y="235789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32088" y="28892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58949" y="306372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7020" y="29327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798729" y="253416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876672" y="243202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8838" y="30003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80928" y="383915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686046" y="4057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895449" y="245917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834514" y="26147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35828" y="314602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35499" y="31036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96351" y="21873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858243" y="290558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85517" y="301141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052315" y="13097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19114" y="24476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986091" y="30301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878580" y="344033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920507" y="230558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724317" y="342698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718310" y="250445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1037" y="335199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36990" y="274659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895886" y="32693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65156" y="31050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82585" y="311830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463443" y="166674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79501" y="261333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451737" y="237769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674618" y="32142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906115" y="160672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87585" y="27606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216760" y="210783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141008" y="111588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484128" y="27021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559752" y="166042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657821" y="26269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88868" y="247215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54889" y="305265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427797" y="262075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308558" y="225595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972691" y="174766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12362" y="194337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69108" y="298377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506298" y="248543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978349" y="21694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03818" y="24860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647295" y="270212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754183" y="28945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992258" y="269365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055724" y="29438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623713" y="260262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84568" y="20927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91109" y="17843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24251" y="177813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60085" y="22650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870544" y="235285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349148" y="25647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476932" y="32586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862842" y="30606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60228" y="189415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252986" y="260655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386207" y="19270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83466" y="205516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598656" y="27562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19251" y="21357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984058" y="150458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389389" y="221699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266547" y="263001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351476" y="250527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568646" y="26461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30815" y="17956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69548" y="23742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358530" y="327390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930828" y="2313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583190" y="30850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106639" y="27121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373007" y="292160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923643" y="3231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438240" y="178485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643714" y="299815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459504" y="230534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17142" y="391717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059318" y="316512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07869" y="248274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83027" y="299765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994504" y="202930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23764" y="247015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0020" y="315501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26122" y="28974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720878" y="430638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5271704" y="27518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996778" y="16959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478831" y="32984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818777" y="239086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5014440" y="29942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040045" y="244594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268942" y="33617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426892" y="3358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941555" y="25472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845541" y="278035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323514" y="262623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370413" y="308524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726873" y="28997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645263" y="43490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369825" y="263162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903588" y="25615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958602" y="224419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952852" y="326557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191411" y="33952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048179" y="29996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785669" y="275150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363186" y="31549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464564" y="31168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94166" y="316317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930828" y="231304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80601" y="32721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454186" y="338335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374683" y="29778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184139" y="21919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157102" y="290570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064682" y="336013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807986" y="272605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1323746" y="277255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  <a:lnTo>
                    <a:pt x="4169061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241245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11040" y="2751452"/>
              <a:ext cx="89031" cy="396074"/>
            </a:xfrm>
            <a:custGeom>
              <a:avLst/>
              <a:pathLst>
                <a:path w="89031" h="396074">
                  <a:moveTo>
                    <a:pt x="77469" y="51436"/>
                  </a:moveTo>
                  <a:lnTo>
                    <a:pt x="75503" y="43282"/>
                  </a:lnTo>
                  <a:lnTo>
                    <a:pt x="73413" y="35751"/>
                  </a:lnTo>
                  <a:lnTo>
                    <a:pt x="71206" y="28873"/>
                  </a:lnTo>
                  <a:lnTo>
                    <a:pt x="68892" y="22677"/>
                  </a:lnTo>
                  <a:lnTo>
                    <a:pt x="66480" y="17186"/>
                  </a:lnTo>
                  <a:lnTo>
                    <a:pt x="63979" y="12424"/>
                  </a:lnTo>
                  <a:lnTo>
                    <a:pt x="61400" y="8409"/>
                  </a:lnTo>
                  <a:lnTo>
                    <a:pt x="58753" y="5157"/>
                  </a:lnTo>
                  <a:lnTo>
                    <a:pt x="56049" y="2682"/>
                  </a:lnTo>
                  <a:lnTo>
                    <a:pt x="53298" y="993"/>
                  </a:lnTo>
                  <a:lnTo>
                    <a:pt x="50512" y="98"/>
                  </a:lnTo>
                  <a:lnTo>
                    <a:pt x="47702" y="0"/>
                  </a:lnTo>
                  <a:lnTo>
                    <a:pt x="44879" y="698"/>
                  </a:lnTo>
                  <a:lnTo>
                    <a:pt x="42054" y="2192"/>
                  </a:lnTo>
                  <a:lnTo>
                    <a:pt x="39240" y="4474"/>
                  </a:lnTo>
                  <a:lnTo>
                    <a:pt x="36447" y="7535"/>
                  </a:lnTo>
                  <a:lnTo>
                    <a:pt x="33686" y="11363"/>
                  </a:lnTo>
                  <a:lnTo>
                    <a:pt x="30969" y="15943"/>
                  </a:lnTo>
                  <a:lnTo>
                    <a:pt x="28306" y="21256"/>
                  </a:lnTo>
                  <a:lnTo>
                    <a:pt x="25709" y="27281"/>
                  </a:lnTo>
                  <a:lnTo>
                    <a:pt x="23188" y="33993"/>
                  </a:lnTo>
                  <a:lnTo>
                    <a:pt x="20752" y="41366"/>
                  </a:lnTo>
                  <a:lnTo>
                    <a:pt x="18412" y="49369"/>
                  </a:lnTo>
                  <a:lnTo>
                    <a:pt x="16177" y="57971"/>
                  </a:lnTo>
                  <a:lnTo>
                    <a:pt x="14057" y="67137"/>
                  </a:lnTo>
                  <a:lnTo>
                    <a:pt x="12059" y="76830"/>
                  </a:lnTo>
                  <a:lnTo>
                    <a:pt x="10192" y="87010"/>
                  </a:lnTo>
                  <a:lnTo>
                    <a:pt x="8463" y="97638"/>
                  </a:lnTo>
                  <a:lnTo>
                    <a:pt x="6879" y="108670"/>
                  </a:lnTo>
                  <a:lnTo>
                    <a:pt x="5447" y="120061"/>
                  </a:lnTo>
                  <a:lnTo>
                    <a:pt x="4172" y="131767"/>
                  </a:lnTo>
                  <a:lnTo>
                    <a:pt x="3059" y="143739"/>
                  </a:lnTo>
                  <a:lnTo>
                    <a:pt x="2114" y="155930"/>
                  </a:lnTo>
                  <a:lnTo>
                    <a:pt x="1339" y="168290"/>
                  </a:lnTo>
                  <a:lnTo>
                    <a:pt x="738" y="180770"/>
                  </a:lnTo>
                  <a:lnTo>
                    <a:pt x="314" y="193319"/>
                  </a:lnTo>
                  <a:lnTo>
                    <a:pt x="67" y="205887"/>
                  </a:lnTo>
                  <a:lnTo>
                    <a:pt x="0" y="218424"/>
                  </a:lnTo>
                  <a:lnTo>
                    <a:pt x="111" y="230878"/>
                  </a:lnTo>
                  <a:lnTo>
                    <a:pt x="402" y="243200"/>
                  </a:lnTo>
                  <a:lnTo>
                    <a:pt x="870" y="255340"/>
                  </a:lnTo>
                  <a:lnTo>
                    <a:pt x="1514" y="267249"/>
                  </a:lnTo>
                  <a:lnTo>
                    <a:pt x="2331" y="278880"/>
                  </a:lnTo>
                  <a:lnTo>
                    <a:pt x="3318" y="290184"/>
                  </a:lnTo>
                  <a:lnTo>
                    <a:pt x="4471" y="301118"/>
                  </a:lnTo>
                  <a:lnTo>
                    <a:pt x="5785" y="311636"/>
                  </a:lnTo>
                  <a:lnTo>
                    <a:pt x="7255" y="321697"/>
                  </a:lnTo>
                  <a:lnTo>
                    <a:pt x="8876" y="331260"/>
                  </a:lnTo>
                  <a:lnTo>
                    <a:pt x="10639" y="340286"/>
                  </a:lnTo>
                  <a:lnTo>
                    <a:pt x="12540" y="348740"/>
                  </a:lnTo>
                  <a:lnTo>
                    <a:pt x="14569" y="356586"/>
                  </a:lnTo>
                  <a:lnTo>
                    <a:pt x="16718" y="363794"/>
                  </a:lnTo>
                  <a:lnTo>
                    <a:pt x="18980" y="370334"/>
                  </a:lnTo>
                  <a:lnTo>
                    <a:pt x="21344" y="376181"/>
                  </a:lnTo>
                  <a:lnTo>
                    <a:pt x="23802" y="381310"/>
                  </a:lnTo>
                  <a:lnTo>
                    <a:pt x="26343" y="385701"/>
                  </a:lnTo>
                  <a:lnTo>
                    <a:pt x="28957" y="389336"/>
                  </a:lnTo>
                  <a:lnTo>
                    <a:pt x="31634" y="392201"/>
                  </a:lnTo>
                  <a:lnTo>
                    <a:pt x="34363" y="394284"/>
                  </a:lnTo>
                  <a:lnTo>
                    <a:pt x="37133" y="395577"/>
                  </a:lnTo>
                  <a:lnTo>
                    <a:pt x="39932" y="396074"/>
                  </a:lnTo>
                  <a:lnTo>
                    <a:pt x="42750" y="395773"/>
                  </a:lnTo>
                  <a:lnTo>
                    <a:pt x="45576" y="394676"/>
                  </a:lnTo>
                  <a:lnTo>
                    <a:pt x="48396" y="392788"/>
                  </a:lnTo>
                  <a:lnTo>
                    <a:pt x="51202" y="390115"/>
                  </a:lnTo>
                  <a:lnTo>
                    <a:pt x="53980" y="386668"/>
                  </a:lnTo>
                  <a:lnTo>
                    <a:pt x="56720" y="382462"/>
                  </a:lnTo>
                  <a:lnTo>
                    <a:pt x="59412" y="377513"/>
                  </a:lnTo>
                  <a:lnTo>
                    <a:pt x="62043" y="371842"/>
                  </a:lnTo>
                  <a:lnTo>
                    <a:pt x="64603" y="365470"/>
                  </a:lnTo>
                  <a:lnTo>
                    <a:pt x="67083" y="358424"/>
                  </a:lnTo>
                  <a:lnTo>
                    <a:pt x="69472" y="350732"/>
                  </a:lnTo>
                  <a:lnTo>
                    <a:pt x="71761" y="342425"/>
                  </a:lnTo>
                  <a:lnTo>
                    <a:pt x="73939" y="333537"/>
                  </a:lnTo>
                  <a:lnTo>
                    <a:pt x="76000" y="324103"/>
                  </a:lnTo>
                  <a:lnTo>
                    <a:pt x="77933" y="314161"/>
                  </a:lnTo>
                  <a:lnTo>
                    <a:pt x="79732" y="303752"/>
                  </a:lnTo>
                  <a:lnTo>
                    <a:pt x="81390" y="292917"/>
                  </a:lnTo>
                  <a:lnTo>
                    <a:pt x="82898" y="281699"/>
                  </a:lnTo>
                  <a:lnTo>
                    <a:pt x="84253" y="270145"/>
                  </a:lnTo>
                  <a:lnTo>
                    <a:pt x="85447" y="258300"/>
                  </a:lnTo>
                  <a:lnTo>
                    <a:pt x="86476" y="246213"/>
                  </a:lnTo>
                  <a:lnTo>
                    <a:pt x="87337" y="233931"/>
                  </a:lnTo>
                  <a:lnTo>
                    <a:pt x="88025" y="221505"/>
                  </a:lnTo>
                  <a:lnTo>
                    <a:pt x="88538" y="208984"/>
                  </a:lnTo>
                  <a:lnTo>
                    <a:pt x="88874" y="196419"/>
                  </a:lnTo>
                  <a:lnTo>
                    <a:pt x="89031" y="183860"/>
                  </a:lnTo>
                  <a:lnTo>
                    <a:pt x="89009" y="171358"/>
                  </a:lnTo>
                  <a:lnTo>
                    <a:pt x="88807" y="158964"/>
                  </a:lnTo>
                  <a:lnTo>
                    <a:pt x="88428" y="146727"/>
                  </a:lnTo>
                  <a:lnTo>
                    <a:pt x="87872" y="134696"/>
                  </a:lnTo>
                  <a:lnTo>
                    <a:pt x="87141" y="122920"/>
                  </a:lnTo>
                  <a:lnTo>
                    <a:pt x="86238" y="111447"/>
                  </a:lnTo>
                  <a:lnTo>
                    <a:pt x="85168" y="100322"/>
                  </a:lnTo>
                  <a:lnTo>
                    <a:pt x="83933" y="89591"/>
                  </a:lnTo>
                  <a:lnTo>
                    <a:pt x="82540" y="79296"/>
                  </a:lnTo>
                  <a:lnTo>
                    <a:pt x="80994" y="69479"/>
                  </a:lnTo>
                  <a:lnTo>
                    <a:pt x="79302" y="60180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3450382" y="2259143"/>
              <a:ext cx="200195" cy="353011"/>
            </a:xfrm>
            <a:custGeom>
              <a:avLst/>
              <a:pathLst>
                <a:path w="200195" h="353011">
                  <a:moveTo>
                    <a:pt x="147236" y="93385"/>
                  </a:moveTo>
                  <a:lnTo>
                    <a:pt x="141539" y="83675"/>
                  </a:lnTo>
                  <a:lnTo>
                    <a:pt x="135676" y="74339"/>
                  </a:lnTo>
                  <a:lnTo>
                    <a:pt x="129669" y="65415"/>
                  </a:lnTo>
                  <a:lnTo>
                    <a:pt x="123543" y="56938"/>
                  </a:lnTo>
                  <a:lnTo>
                    <a:pt x="117323" y="48943"/>
                  </a:lnTo>
                  <a:lnTo>
                    <a:pt x="111033" y="41461"/>
                  </a:lnTo>
                  <a:lnTo>
                    <a:pt x="104699" y="34524"/>
                  </a:lnTo>
                  <a:lnTo>
                    <a:pt x="98346" y="28158"/>
                  </a:lnTo>
                  <a:lnTo>
                    <a:pt x="92001" y="22390"/>
                  </a:lnTo>
                  <a:lnTo>
                    <a:pt x="85688" y="17243"/>
                  </a:lnTo>
                  <a:lnTo>
                    <a:pt x="79433" y="12737"/>
                  </a:lnTo>
                  <a:lnTo>
                    <a:pt x="73260" y="8891"/>
                  </a:lnTo>
                  <a:lnTo>
                    <a:pt x="67196" y="5720"/>
                  </a:lnTo>
                  <a:lnTo>
                    <a:pt x="61265" y="3236"/>
                  </a:lnTo>
                  <a:lnTo>
                    <a:pt x="55489" y="1451"/>
                  </a:lnTo>
                  <a:lnTo>
                    <a:pt x="49893" y="371"/>
                  </a:lnTo>
                  <a:lnTo>
                    <a:pt x="44499" y="0"/>
                  </a:lnTo>
                  <a:lnTo>
                    <a:pt x="39329" y="339"/>
                  </a:lnTo>
                  <a:lnTo>
                    <a:pt x="34404" y="1389"/>
                  </a:lnTo>
                  <a:lnTo>
                    <a:pt x="29743" y="3143"/>
                  </a:lnTo>
                  <a:lnTo>
                    <a:pt x="25365" y="5596"/>
                  </a:lnTo>
                  <a:lnTo>
                    <a:pt x="21288" y="8738"/>
                  </a:lnTo>
                  <a:lnTo>
                    <a:pt x="17528" y="12555"/>
                  </a:lnTo>
                  <a:lnTo>
                    <a:pt x="14101" y="17032"/>
                  </a:lnTo>
                  <a:lnTo>
                    <a:pt x="11020" y="22152"/>
                  </a:lnTo>
                  <a:lnTo>
                    <a:pt x="8297" y="27893"/>
                  </a:lnTo>
                  <a:lnTo>
                    <a:pt x="5944" y="34233"/>
                  </a:lnTo>
                  <a:lnTo>
                    <a:pt x="3970" y="41146"/>
                  </a:lnTo>
                  <a:lnTo>
                    <a:pt x="2383" y="48604"/>
                  </a:lnTo>
                  <a:lnTo>
                    <a:pt x="1189" y="56577"/>
                  </a:lnTo>
                  <a:lnTo>
                    <a:pt x="394" y="65033"/>
                  </a:lnTo>
                  <a:lnTo>
                    <a:pt x="0" y="73939"/>
                  </a:lnTo>
                  <a:lnTo>
                    <a:pt x="8" y="83257"/>
                  </a:lnTo>
                  <a:lnTo>
                    <a:pt x="420" y="92952"/>
                  </a:lnTo>
                  <a:lnTo>
                    <a:pt x="1233" y="102982"/>
                  </a:lnTo>
                  <a:lnTo>
                    <a:pt x="2444" y="113309"/>
                  </a:lnTo>
                  <a:lnTo>
                    <a:pt x="4048" y="123891"/>
                  </a:lnTo>
                  <a:lnTo>
                    <a:pt x="6039" y="134685"/>
                  </a:lnTo>
                  <a:lnTo>
                    <a:pt x="8409" y="145647"/>
                  </a:lnTo>
                  <a:lnTo>
                    <a:pt x="11147" y="156734"/>
                  </a:lnTo>
                  <a:lnTo>
                    <a:pt x="14244" y="167900"/>
                  </a:lnTo>
                  <a:lnTo>
                    <a:pt x="17686" y="179101"/>
                  </a:lnTo>
                  <a:lnTo>
                    <a:pt x="21460" y="190292"/>
                  </a:lnTo>
                  <a:lnTo>
                    <a:pt x="25551" y="201428"/>
                  </a:lnTo>
                  <a:lnTo>
                    <a:pt x="29941" y="212463"/>
                  </a:lnTo>
                  <a:lnTo>
                    <a:pt x="34614" y="223354"/>
                  </a:lnTo>
                  <a:lnTo>
                    <a:pt x="39551" y="234056"/>
                  </a:lnTo>
                  <a:lnTo>
                    <a:pt x="44731" y="244527"/>
                  </a:lnTo>
                  <a:lnTo>
                    <a:pt x="50135" y="254724"/>
                  </a:lnTo>
                  <a:lnTo>
                    <a:pt x="55739" y="264606"/>
                  </a:lnTo>
                  <a:lnTo>
                    <a:pt x="61522" y="274134"/>
                  </a:lnTo>
                  <a:lnTo>
                    <a:pt x="67460" y="283269"/>
                  </a:lnTo>
                  <a:lnTo>
                    <a:pt x="73529" y="291974"/>
                  </a:lnTo>
                  <a:lnTo>
                    <a:pt x="79705" y="300214"/>
                  </a:lnTo>
                  <a:lnTo>
                    <a:pt x="85963" y="307956"/>
                  </a:lnTo>
                  <a:lnTo>
                    <a:pt x="92279" y="315169"/>
                  </a:lnTo>
                  <a:lnTo>
                    <a:pt x="98625" y="321824"/>
                  </a:lnTo>
                  <a:lnTo>
                    <a:pt x="104977" y="327894"/>
                  </a:lnTo>
                  <a:lnTo>
                    <a:pt x="111310" y="333354"/>
                  </a:lnTo>
                  <a:lnTo>
                    <a:pt x="117597" y="338183"/>
                  </a:lnTo>
                  <a:lnTo>
                    <a:pt x="123814" y="342361"/>
                  </a:lnTo>
                  <a:lnTo>
                    <a:pt x="129935" y="345872"/>
                  </a:lnTo>
                  <a:lnTo>
                    <a:pt x="135936" y="348700"/>
                  </a:lnTo>
                  <a:lnTo>
                    <a:pt x="141793" y="350836"/>
                  </a:lnTo>
                  <a:lnTo>
                    <a:pt x="147481" y="352269"/>
                  </a:lnTo>
                  <a:lnTo>
                    <a:pt x="152979" y="352996"/>
                  </a:lnTo>
                  <a:lnTo>
                    <a:pt x="158263" y="353011"/>
                  </a:lnTo>
                  <a:lnTo>
                    <a:pt x="163314" y="352316"/>
                  </a:lnTo>
                  <a:lnTo>
                    <a:pt x="168109" y="350913"/>
                  </a:lnTo>
                  <a:lnTo>
                    <a:pt x="172631" y="348809"/>
                  </a:lnTo>
                  <a:lnTo>
                    <a:pt x="176861" y="346010"/>
                  </a:lnTo>
                  <a:lnTo>
                    <a:pt x="180781" y="342529"/>
                  </a:lnTo>
                  <a:lnTo>
                    <a:pt x="184377" y="338380"/>
                  </a:lnTo>
                  <a:lnTo>
                    <a:pt x="187632" y="333579"/>
                  </a:lnTo>
                  <a:lnTo>
                    <a:pt x="190536" y="328146"/>
                  </a:lnTo>
                  <a:lnTo>
                    <a:pt x="193075" y="322102"/>
                  </a:lnTo>
                  <a:lnTo>
                    <a:pt x="195240" y="315473"/>
                  </a:lnTo>
                  <a:lnTo>
                    <a:pt x="197021" y="308283"/>
                  </a:lnTo>
                  <a:lnTo>
                    <a:pt x="198412" y="300564"/>
                  </a:lnTo>
                  <a:lnTo>
                    <a:pt x="199407" y="292345"/>
                  </a:lnTo>
                  <a:lnTo>
                    <a:pt x="200002" y="283660"/>
                  </a:lnTo>
                  <a:lnTo>
                    <a:pt x="200195" y="274543"/>
                  </a:lnTo>
                  <a:lnTo>
                    <a:pt x="199985" y="265032"/>
                  </a:lnTo>
                  <a:lnTo>
                    <a:pt x="199372" y="255164"/>
                  </a:lnTo>
                  <a:lnTo>
                    <a:pt x="198359" y="244980"/>
                  </a:lnTo>
                  <a:lnTo>
                    <a:pt x="196951" y="234521"/>
                  </a:lnTo>
                  <a:lnTo>
                    <a:pt x="195153" y="223828"/>
                  </a:lnTo>
                  <a:lnTo>
                    <a:pt x="192971" y="212944"/>
                  </a:lnTo>
                  <a:lnTo>
                    <a:pt x="190416" y="201914"/>
                  </a:lnTo>
                  <a:lnTo>
                    <a:pt x="187497" y="190782"/>
                  </a:lnTo>
                  <a:lnTo>
                    <a:pt x="184226" y="179593"/>
                  </a:lnTo>
                  <a:lnTo>
                    <a:pt x="180616" y="168391"/>
                  </a:lnTo>
                  <a:lnTo>
                    <a:pt x="176682" y="157222"/>
                  </a:lnTo>
                  <a:lnTo>
                    <a:pt x="172439" y="146131"/>
                  </a:lnTo>
                  <a:lnTo>
                    <a:pt x="167905" y="135162"/>
                  </a:lnTo>
                  <a:lnTo>
                    <a:pt x="163098" y="124360"/>
                  </a:lnTo>
                  <a:lnTo>
                    <a:pt x="158037" y="113768"/>
                  </a:lnTo>
                  <a:lnTo>
                    <a:pt x="152742" y="103429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4194698" y="2746851"/>
              <a:ext cx="246098" cy="371231"/>
            </a:xfrm>
            <a:custGeom>
              <a:avLst/>
              <a:pathLst>
                <a:path w="246098" h="371231">
                  <a:moveTo>
                    <a:pt x="181126" y="98008"/>
                  </a:moveTo>
                  <a:lnTo>
                    <a:pt x="174128" y="87804"/>
                  </a:lnTo>
                  <a:lnTo>
                    <a:pt x="166923" y="77994"/>
                  </a:lnTo>
                  <a:lnTo>
                    <a:pt x="159542" y="68617"/>
                  </a:lnTo>
                  <a:lnTo>
                    <a:pt x="152014" y="59712"/>
                  </a:lnTo>
                  <a:lnTo>
                    <a:pt x="144369" y="51314"/>
                  </a:lnTo>
                  <a:lnTo>
                    <a:pt x="136638" y="43457"/>
                  </a:lnTo>
                  <a:lnTo>
                    <a:pt x="128853" y="36173"/>
                  </a:lnTo>
                  <a:lnTo>
                    <a:pt x="121044" y="29491"/>
                  </a:lnTo>
                  <a:lnTo>
                    <a:pt x="113242" y="23437"/>
                  </a:lnTo>
                  <a:lnTo>
                    <a:pt x="105480" y="18037"/>
                  </a:lnTo>
                  <a:lnTo>
                    <a:pt x="97789" y="13311"/>
                  </a:lnTo>
                  <a:lnTo>
                    <a:pt x="90200" y="9280"/>
                  </a:lnTo>
                  <a:lnTo>
                    <a:pt x="82742" y="5959"/>
                  </a:lnTo>
                  <a:lnTo>
                    <a:pt x="75447" y="3361"/>
                  </a:lnTo>
                  <a:lnTo>
                    <a:pt x="68343" y="1497"/>
                  </a:lnTo>
                  <a:lnTo>
                    <a:pt x="61459" y="375"/>
                  </a:lnTo>
                  <a:lnTo>
                    <a:pt x="54824" y="0"/>
                  </a:lnTo>
                  <a:lnTo>
                    <a:pt x="48462" y="371"/>
                  </a:lnTo>
                  <a:lnTo>
                    <a:pt x="42401" y="1489"/>
                  </a:lnTo>
                  <a:lnTo>
                    <a:pt x="36665" y="3348"/>
                  </a:lnTo>
                  <a:lnTo>
                    <a:pt x="31276" y="5942"/>
                  </a:lnTo>
                  <a:lnTo>
                    <a:pt x="26257" y="9259"/>
                  </a:lnTo>
                  <a:lnTo>
                    <a:pt x="21628" y="13287"/>
                  </a:lnTo>
                  <a:lnTo>
                    <a:pt x="17406" y="18008"/>
                  </a:lnTo>
                  <a:lnTo>
                    <a:pt x="13610" y="23405"/>
                  </a:lnTo>
                  <a:lnTo>
                    <a:pt x="10255" y="29455"/>
                  </a:lnTo>
                  <a:lnTo>
                    <a:pt x="7353" y="36134"/>
                  </a:lnTo>
                  <a:lnTo>
                    <a:pt x="4918" y="43415"/>
                  </a:lnTo>
                  <a:lnTo>
                    <a:pt x="2958" y="51269"/>
                  </a:lnTo>
                  <a:lnTo>
                    <a:pt x="1481" y="59664"/>
                  </a:lnTo>
                  <a:lnTo>
                    <a:pt x="493" y="68566"/>
                  </a:lnTo>
                  <a:lnTo>
                    <a:pt x="0" y="77940"/>
                  </a:lnTo>
                  <a:lnTo>
                    <a:pt x="1" y="87748"/>
                  </a:lnTo>
                  <a:lnTo>
                    <a:pt x="498" y="97950"/>
                  </a:lnTo>
                  <a:lnTo>
                    <a:pt x="1488" y="108505"/>
                  </a:lnTo>
                  <a:lnTo>
                    <a:pt x="2967" y="119370"/>
                  </a:lnTo>
                  <a:lnTo>
                    <a:pt x="4930" y="130503"/>
                  </a:lnTo>
                  <a:lnTo>
                    <a:pt x="7368" y="141858"/>
                  </a:lnTo>
                  <a:lnTo>
                    <a:pt x="10272" y="153389"/>
                  </a:lnTo>
                  <a:lnTo>
                    <a:pt x="13630" y="165050"/>
                  </a:lnTo>
                  <a:lnTo>
                    <a:pt x="17429" y="176794"/>
                  </a:lnTo>
                  <a:lnTo>
                    <a:pt x="21653" y="188574"/>
                  </a:lnTo>
                  <a:lnTo>
                    <a:pt x="26284" y="200342"/>
                  </a:lnTo>
                  <a:lnTo>
                    <a:pt x="31306" y="212051"/>
                  </a:lnTo>
                  <a:lnTo>
                    <a:pt x="36696" y="223654"/>
                  </a:lnTo>
                  <a:lnTo>
                    <a:pt x="42435" y="235104"/>
                  </a:lnTo>
                  <a:lnTo>
                    <a:pt x="48497" y="246354"/>
                  </a:lnTo>
                  <a:lnTo>
                    <a:pt x="54860" y="257360"/>
                  </a:lnTo>
                  <a:lnTo>
                    <a:pt x="61497" y="268078"/>
                  </a:lnTo>
                  <a:lnTo>
                    <a:pt x="68382" y="278464"/>
                  </a:lnTo>
                  <a:lnTo>
                    <a:pt x="75487" y="288476"/>
                  </a:lnTo>
                  <a:lnTo>
                    <a:pt x="82783" y="298074"/>
                  </a:lnTo>
                  <a:lnTo>
                    <a:pt x="90242" y="307219"/>
                  </a:lnTo>
                  <a:lnTo>
                    <a:pt x="97832" y="315875"/>
                  </a:lnTo>
                  <a:lnTo>
                    <a:pt x="105524" y="324007"/>
                  </a:lnTo>
                  <a:lnTo>
                    <a:pt x="113286" y="331581"/>
                  </a:lnTo>
                  <a:lnTo>
                    <a:pt x="121087" y="338568"/>
                  </a:lnTo>
                  <a:lnTo>
                    <a:pt x="128897" y="344939"/>
                  </a:lnTo>
                  <a:lnTo>
                    <a:pt x="136682" y="350669"/>
                  </a:lnTo>
                  <a:lnTo>
                    <a:pt x="144412" y="355735"/>
                  </a:lnTo>
                  <a:lnTo>
                    <a:pt x="152057" y="360115"/>
                  </a:lnTo>
                  <a:lnTo>
                    <a:pt x="159584" y="363793"/>
                  </a:lnTo>
                  <a:lnTo>
                    <a:pt x="166964" y="366754"/>
                  </a:lnTo>
                  <a:lnTo>
                    <a:pt x="174167" y="368986"/>
                  </a:lnTo>
                  <a:lnTo>
                    <a:pt x="181165" y="370479"/>
                  </a:lnTo>
                  <a:lnTo>
                    <a:pt x="187928" y="371229"/>
                  </a:lnTo>
                  <a:lnTo>
                    <a:pt x="194429" y="371231"/>
                  </a:lnTo>
                  <a:lnTo>
                    <a:pt x="200644" y="370486"/>
                  </a:lnTo>
                  <a:lnTo>
                    <a:pt x="206545" y="368996"/>
                  </a:lnTo>
                  <a:lnTo>
                    <a:pt x="212111" y="366769"/>
                  </a:lnTo>
                  <a:lnTo>
                    <a:pt x="217317" y="363812"/>
                  </a:lnTo>
                  <a:lnTo>
                    <a:pt x="222144" y="360138"/>
                  </a:lnTo>
                  <a:lnTo>
                    <a:pt x="226572" y="355761"/>
                  </a:lnTo>
                  <a:lnTo>
                    <a:pt x="230582" y="350699"/>
                  </a:lnTo>
                  <a:lnTo>
                    <a:pt x="234160" y="344973"/>
                  </a:lnTo>
                  <a:lnTo>
                    <a:pt x="237290" y="338605"/>
                  </a:lnTo>
                  <a:lnTo>
                    <a:pt x="239960" y="331622"/>
                  </a:lnTo>
                  <a:lnTo>
                    <a:pt x="242159" y="324051"/>
                  </a:lnTo>
                  <a:lnTo>
                    <a:pt x="243878" y="315922"/>
                  </a:lnTo>
                  <a:lnTo>
                    <a:pt x="245111" y="307269"/>
                  </a:lnTo>
                  <a:lnTo>
                    <a:pt x="245852" y="298126"/>
                  </a:lnTo>
                  <a:lnTo>
                    <a:pt x="246098" y="288531"/>
                  </a:lnTo>
                  <a:lnTo>
                    <a:pt x="245849" y="278521"/>
                  </a:lnTo>
                  <a:lnTo>
                    <a:pt x="245105" y="268137"/>
                  </a:lnTo>
                  <a:lnTo>
                    <a:pt x="243870" y="257421"/>
                  </a:lnTo>
                  <a:lnTo>
                    <a:pt x="242148" y="246417"/>
                  </a:lnTo>
                  <a:lnTo>
                    <a:pt x="239946" y="235167"/>
                  </a:lnTo>
                  <a:lnTo>
                    <a:pt x="237274" y="223719"/>
                  </a:lnTo>
                  <a:lnTo>
                    <a:pt x="234141" y="212117"/>
                  </a:lnTo>
                  <a:lnTo>
                    <a:pt x="230561" y="200408"/>
                  </a:lnTo>
                  <a:lnTo>
                    <a:pt x="226548" y="188640"/>
                  </a:lnTo>
                  <a:lnTo>
                    <a:pt x="222118" y="176860"/>
                  </a:lnTo>
                  <a:lnTo>
                    <a:pt x="217289" y="165116"/>
                  </a:lnTo>
                  <a:lnTo>
                    <a:pt x="212080" y="153454"/>
                  </a:lnTo>
                  <a:lnTo>
                    <a:pt x="206513" y="141922"/>
                  </a:lnTo>
                  <a:lnTo>
                    <a:pt x="200610" y="130566"/>
                  </a:lnTo>
                  <a:lnTo>
                    <a:pt x="194394" y="119432"/>
                  </a:lnTo>
                  <a:lnTo>
                    <a:pt x="187891" y="108565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1323746" y="983989"/>
              <a:ext cx="0" cy="3596856"/>
            </a:xfrm>
            <a:custGeom>
              <a:avLst/>
              <a:pathLst>
                <a:path w="0" h="3596856">
                  <a:moveTo>
                    <a:pt x="0" y="3596856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tx178"/>
            <p:cNvSpPr/>
            <p:nvPr/>
          </p:nvSpPr>
          <p:spPr>
            <a:xfrm>
              <a:off x="1149684" y="3959036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1149684" y="3346164"/>
              <a:ext cx="111432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1190011" y="2728763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1190011" y="211747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190011" y="1501654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4" name="pl183"/>
            <p:cNvSpPr/>
            <p:nvPr/>
          </p:nvSpPr>
          <p:spPr>
            <a:xfrm>
              <a:off x="1323746" y="4580845"/>
              <a:ext cx="4169061" cy="0"/>
            </a:xfrm>
            <a:custGeom>
              <a:avLst/>
              <a:pathLst>
                <a:path w="4169061" h="0">
                  <a:moveTo>
                    <a:pt x="0" y="0"/>
                  </a:moveTo>
                  <a:lnTo>
                    <a:pt x="4169061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4"/>
            <p:cNvSpPr/>
            <p:nvPr/>
          </p:nvSpPr>
          <p:spPr>
            <a:xfrm>
              <a:off x="1935659" y="4642002"/>
              <a:ext cx="111432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3205692" y="46404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455562" y="4642002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2383072" y="4749634"/>
              <a:ext cx="205041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189" name="tx188"/>
            <p:cNvSpPr/>
            <p:nvPr/>
          </p:nvSpPr>
          <p:spPr>
            <a:xfrm rot="-5400000">
              <a:off x="-73617" y="2714818"/>
              <a:ext cx="2183699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5701575" y="2334161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191" name="pt190"/>
            <p:cNvSpPr/>
            <p:nvPr/>
          </p:nvSpPr>
          <p:spPr>
            <a:xfrm>
              <a:off x="5779702" y="26316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rc191"/>
            <p:cNvSpPr/>
            <p:nvPr/>
          </p:nvSpPr>
          <p:spPr>
            <a:xfrm>
              <a:off x="5710575" y="2562477"/>
              <a:ext cx="201456" cy="201456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5779702" y="285106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rc193"/>
            <p:cNvSpPr/>
            <p:nvPr/>
          </p:nvSpPr>
          <p:spPr>
            <a:xfrm>
              <a:off x="5710575" y="2781933"/>
              <a:ext cx="201456" cy="201456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779702" y="307051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710575" y="3001389"/>
              <a:ext cx="201456" cy="201456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5990620" y="262388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5990620" y="2836904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5990620" y="3034696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2196477" y="407606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196477" y="322130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196477" y="236653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196477" y="1511770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794638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4940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50417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35893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196477" y="4503452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96477" y="3648686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196477" y="1939153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196477" y="1084387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67255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222021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931554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5786320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67255" y="1085265"/>
              <a:ext cx="3415552" cy="3417308"/>
            </a:xfrm>
            <a:custGeom>
              <a:avLst/>
              <a:pathLst>
                <a:path w="3415552" h="3417308">
                  <a:moveTo>
                    <a:pt x="0" y="1708654"/>
                  </a:moveTo>
                  <a:lnTo>
                    <a:pt x="14035" y="1927264"/>
                  </a:lnTo>
                  <a:lnTo>
                    <a:pt x="55910" y="2142285"/>
                  </a:lnTo>
                  <a:lnTo>
                    <a:pt x="124938" y="2350185"/>
                  </a:lnTo>
                  <a:lnTo>
                    <a:pt x="219984" y="2547551"/>
                  </a:lnTo>
                  <a:lnTo>
                    <a:pt x="339489" y="2731143"/>
                  </a:lnTo>
                  <a:lnTo>
                    <a:pt x="481490" y="2897946"/>
                  </a:lnTo>
                  <a:lnTo>
                    <a:pt x="643656" y="3045220"/>
                  </a:lnTo>
                  <a:lnTo>
                    <a:pt x="823323" y="3170548"/>
                  </a:lnTo>
                  <a:lnTo>
                    <a:pt x="1017542" y="3271872"/>
                  </a:lnTo>
                  <a:lnTo>
                    <a:pt x="1223123" y="3347528"/>
                  </a:lnTo>
                  <a:lnTo>
                    <a:pt x="1436691" y="3396273"/>
                  </a:lnTo>
                  <a:lnTo>
                    <a:pt x="1654739" y="3417308"/>
                  </a:lnTo>
                  <a:lnTo>
                    <a:pt x="1873687" y="3410287"/>
                  </a:lnTo>
                  <a:lnTo>
                    <a:pt x="2089939" y="3375325"/>
                  </a:lnTo>
                  <a:lnTo>
                    <a:pt x="2299945" y="3312996"/>
                  </a:lnTo>
                  <a:lnTo>
                    <a:pt x="2500256" y="3224324"/>
                  </a:lnTo>
                  <a:lnTo>
                    <a:pt x="2687584" y="3110765"/>
                  </a:lnTo>
                  <a:lnTo>
                    <a:pt x="2858852" y="2974183"/>
                  </a:lnTo>
                  <a:lnTo>
                    <a:pt x="3011249" y="2816821"/>
                  </a:lnTo>
                  <a:lnTo>
                    <a:pt x="3142271" y="2641264"/>
                  </a:lnTo>
                  <a:lnTo>
                    <a:pt x="3249768" y="2450392"/>
                  </a:lnTo>
                  <a:lnTo>
                    <a:pt x="3331974" y="2247342"/>
                  </a:lnTo>
                  <a:lnTo>
                    <a:pt x="3387540" y="2035446"/>
                  </a:lnTo>
                  <a:lnTo>
                    <a:pt x="3415552" y="1818184"/>
                  </a:lnTo>
                  <a:lnTo>
                    <a:pt x="3415552" y="1599124"/>
                  </a:lnTo>
                  <a:lnTo>
                    <a:pt x="3387540" y="1381862"/>
                  </a:lnTo>
                  <a:lnTo>
                    <a:pt x="3331974" y="1169966"/>
                  </a:lnTo>
                  <a:lnTo>
                    <a:pt x="3249768" y="966915"/>
                  </a:lnTo>
                  <a:lnTo>
                    <a:pt x="3142271" y="776044"/>
                  </a:lnTo>
                  <a:lnTo>
                    <a:pt x="3011249" y="600486"/>
                  </a:lnTo>
                  <a:lnTo>
                    <a:pt x="2858852" y="443124"/>
                  </a:lnTo>
                  <a:lnTo>
                    <a:pt x="2687584" y="306543"/>
                  </a:lnTo>
                  <a:lnTo>
                    <a:pt x="2500256" y="192983"/>
                  </a:lnTo>
                  <a:lnTo>
                    <a:pt x="2299945" y="104311"/>
                  </a:lnTo>
                  <a:lnTo>
                    <a:pt x="2089939" y="41983"/>
                  </a:lnTo>
                  <a:lnTo>
                    <a:pt x="1873687" y="7021"/>
                  </a:lnTo>
                  <a:lnTo>
                    <a:pt x="1654739" y="0"/>
                  </a:lnTo>
                  <a:lnTo>
                    <a:pt x="1436691" y="21034"/>
                  </a:lnTo>
                  <a:lnTo>
                    <a:pt x="1223123" y="69780"/>
                  </a:lnTo>
                  <a:lnTo>
                    <a:pt x="1017542" y="145436"/>
                  </a:lnTo>
                  <a:lnTo>
                    <a:pt x="823323" y="246759"/>
                  </a:lnTo>
                  <a:lnTo>
                    <a:pt x="643656" y="372087"/>
                  </a:lnTo>
                  <a:lnTo>
                    <a:pt x="481490" y="519362"/>
                  </a:lnTo>
                  <a:lnTo>
                    <a:pt x="339489" y="686164"/>
                  </a:lnTo>
                  <a:lnTo>
                    <a:pt x="219984" y="869756"/>
                  </a:lnTo>
                  <a:lnTo>
                    <a:pt x="124938" y="1067123"/>
                  </a:lnTo>
                  <a:lnTo>
                    <a:pt x="55910" y="1275023"/>
                  </a:lnTo>
                  <a:lnTo>
                    <a:pt x="14035" y="1490044"/>
                  </a:lnTo>
                  <a:lnTo>
                    <a:pt x="0" y="1708654"/>
                  </a:lnTo>
                  <a:lnTo>
                    <a:pt x="0" y="1708654"/>
                  </a:lnTo>
                  <a:lnTo>
                    <a:pt x="14035" y="1490044"/>
                  </a:lnTo>
                  <a:lnTo>
                    <a:pt x="55910" y="1275023"/>
                  </a:lnTo>
                  <a:lnTo>
                    <a:pt x="124938" y="1067123"/>
                  </a:lnTo>
                  <a:lnTo>
                    <a:pt x="219984" y="869756"/>
                  </a:lnTo>
                  <a:lnTo>
                    <a:pt x="339489" y="686164"/>
                  </a:lnTo>
                  <a:lnTo>
                    <a:pt x="481490" y="519362"/>
                  </a:lnTo>
                  <a:lnTo>
                    <a:pt x="643656" y="372087"/>
                  </a:lnTo>
                  <a:lnTo>
                    <a:pt x="823323" y="246759"/>
                  </a:lnTo>
                  <a:lnTo>
                    <a:pt x="1017542" y="145436"/>
                  </a:lnTo>
                  <a:lnTo>
                    <a:pt x="1223123" y="69780"/>
                  </a:lnTo>
                  <a:lnTo>
                    <a:pt x="1436691" y="21034"/>
                  </a:lnTo>
                  <a:lnTo>
                    <a:pt x="1654739" y="0"/>
                  </a:lnTo>
                  <a:lnTo>
                    <a:pt x="1873687" y="7021"/>
                  </a:lnTo>
                  <a:lnTo>
                    <a:pt x="2089939" y="41983"/>
                  </a:lnTo>
                  <a:lnTo>
                    <a:pt x="2299945" y="104311"/>
                  </a:lnTo>
                  <a:lnTo>
                    <a:pt x="2500256" y="192983"/>
                  </a:lnTo>
                  <a:lnTo>
                    <a:pt x="2687584" y="306543"/>
                  </a:lnTo>
                  <a:lnTo>
                    <a:pt x="2858852" y="443124"/>
                  </a:lnTo>
                  <a:lnTo>
                    <a:pt x="3011249" y="600486"/>
                  </a:lnTo>
                  <a:lnTo>
                    <a:pt x="3142271" y="776044"/>
                  </a:lnTo>
                  <a:lnTo>
                    <a:pt x="3249768" y="966915"/>
                  </a:lnTo>
                  <a:lnTo>
                    <a:pt x="3331974" y="1169966"/>
                  </a:lnTo>
                  <a:lnTo>
                    <a:pt x="3387540" y="1381862"/>
                  </a:lnTo>
                  <a:lnTo>
                    <a:pt x="3415552" y="1599124"/>
                  </a:lnTo>
                  <a:lnTo>
                    <a:pt x="3415552" y="1818184"/>
                  </a:lnTo>
                  <a:lnTo>
                    <a:pt x="3387540" y="2035446"/>
                  </a:lnTo>
                  <a:lnTo>
                    <a:pt x="3331974" y="2247342"/>
                  </a:lnTo>
                  <a:lnTo>
                    <a:pt x="3249768" y="2450392"/>
                  </a:lnTo>
                  <a:lnTo>
                    <a:pt x="3142271" y="2641264"/>
                  </a:lnTo>
                  <a:lnTo>
                    <a:pt x="3011249" y="2816821"/>
                  </a:lnTo>
                  <a:lnTo>
                    <a:pt x="2858852" y="2974183"/>
                  </a:lnTo>
                  <a:lnTo>
                    <a:pt x="2687584" y="3110765"/>
                  </a:lnTo>
                  <a:lnTo>
                    <a:pt x="2500256" y="3224324"/>
                  </a:lnTo>
                  <a:lnTo>
                    <a:pt x="2299945" y="3312996"/>
                  </a:lnTo>
                  <a:lnTo>
                    <a:pt x="2089939" y="3375325"/>
                  </a:lnTo>
                  <a:lnTo>
                    <a:pt x="1873687" y="3410287"/>
                  </a:lnTo>
                  <a:lnTo>
                    <a:pt x="1654739" y="3417308"/>
                  </a:lnTo>
                  <a:lnTo>
                    <a:pt x="1436691" y="3396273"/>
                  </a:lnTo>
                  <a:lnTo>
                    <a:pt x="1223123" y="3347528"/>
                  </a:lnTo>
                  <a:lnTo>
                    <a:pt x="1017542" y="3271872"/>
                  </a:lnTo>
                  <a:lnTo>
                    <a:pt x="823323" y="3170548"/>
                  </a:lnTo>
                  <a:lnTo>
                    <a:pt x="643656" y="3045220"/>
                  </a:lnTo>
                  <a:lnTo>
                    <a:pt x="481490" y="2897946"/>
                  </a:lnTo>
                  <a:lnTo>
                    <a:pt x="339489" y="2731143"/>
                  </a:lnTo>
                  <a:lnTo>
                    <a:pt x="219984" y="2547551"/>
                  </a:lnTo>
                  <a:lnTo>
                    <a:pt x="124938" y="2350185"/>
                  </a:lnTo>
                  <a:lnTo>
                    <a:pt x="55910" y="2142285"/>
                  </a:lnTo>
                  <a:lnTo>
                    <a:pt x="14035" y="1927264"/>
                  </a:lnTo>
                  <a:lnTo>
                    <a:pt x="0" y="1708654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076787" y="2793919"/>
              <a:ext cx="1521772" cy="616850"/>
            </a:xfrm>
            <a:custGeom>
              <a:avLst/>
              <a:pathLst>
                <a:path w="1521772" h="616850">
                  <a:moveTo>
                    <a:pt x="0" y="0"/>
                  </a:moveTo>
                  <a:lnTo>
                    <a:pt x="1521772" y="61685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527249" y="3353983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290158" y="2793919"/>
              <a:ext cx="786628" cy="1509032"/>
            </a:xfrm>
            <a:custGeom>
              <a:avLst/>
              <a:pathLst>
                <a:path w="786628" h="1509032">
                  <a:moveTo>
                    <a:pt x="786628" y="0"/>
                  </a:moveTo>
                  <a:lnTo>
                    <a:pt x="0" y="15090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287058" y="4231018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76787" y="2793919"/>
              <a:ext cx="1695095" cy="40029"/>
            </a:xfrm>
            <a:custGeom>
              <a:avLst/>
              <a:pathLst>
                <a:path w="1695095" h="40029">
                  <a:moveTo>
                    <a:pt x="0" y="0"/>
                  </a:moveTo>
                  <a:lnTo>
                    <a:pt x="1695095" y="4002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708697" y="2796486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76787" y="2793919"/>
              <a:ext cx="1649663" cy="109409"/>
            </a:xfrm>
            <a:custGeom>
              <a:avLst/>
              <a:pathLst>
                <a:path w="1649663" h="109409">
                  <a:moveTo>
                    <a:pt x="0" y="0"/>
                  </a:moveTo>
                  <a:lnTo>
                    <a:pt x="1649663" y="10940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661851" y="2863282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4699228" y="3329000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2946866" y="4156866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077578" y="2689155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02945" y="2910919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6" name="pl35"/>
            <p:cNvSpPr/>
            <p:nvPr/>
          </p:nvSpPr>
          <p:spPr>
            <a:xfrm>
              <a:off x="2196477" y="279391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  <a:lnTo>
                    <a:pt x="3757108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7678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196477" y="914400"/>
              <a:ext cx="0" cy="3759039"/>
            </a:xfrm>
            <a:custGeom>
              <a:avLst/>
              <a:pathLst>
                <a:path w="0" h="3759039">
                  <a:moveTo>
                    <a:pt x="0" y="375903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1915784" y="4459659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15784" y="360489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56111" y="275012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56111" y="189536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6111" y="1040594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4" name="pl43"/>
            <p:cNvSpPr/>
            <p:nvPr/>
          </p:nvSpPr>
          <p:spPr>
            <a:xfrm>
              <a:off x="2161682" y="45034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161682" y="36486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161682" y="279391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161682" y="1939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161682" y="10843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96477" y="4673439"/>
              <a:ext cx="3757108" cy="0"/>
            </a:xfrm>
            <a:custGeom>
              <a:avLst/>
              <a:pathLst>
                <a:path w="3757108" h="0">
                  <a:moveTo>
                    <a:pt x="0" y="0"/>
                  </a:moveTo>
                  <a:lnTo>
                    <a:pt x="375710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67255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222021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76787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931554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5786320" y="467343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tx54"/>
            <p:cNvSpPr/>
            <p:nvPr/>
          </p:nvSpPr>
          <p:spPr>
            <a:xfrm>
              <a:off x="2258223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112989" y="4733013"/>
              <a:ext cx="218062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3987919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4842686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697452" y="473301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325949" y="4857167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200712" y="4903483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4269883" y="4857303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3" name="tx62"/>
            <p:cNvSpPr/>
            <p:nvPr/>
          </p:nvSpPr>
          <p:spPr>
            <a:xfrm rot="-5400000">
              <a:off x="1333854" y="3043341"/>
              <a:ext cx="874762" cy="1245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 rot="-5400000">
              <a:off x="1765675" y="2600401"/>
              <a:ext cx="57435" cy="7824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 rot="-5400000">
              <a:off x="1494188" y="2259742"/>
              <a:ext cx="554229" cy="1244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566160"/>
            <a:chOff x="914400" y="914400"/>
            <a:chExt cx="5852160" cy="356616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56616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4"/>
            <p:cNvSpPr/>
            <p:nvPr/>
          </p:nvSpPr>
          <p:spPr>
            <a:xfrm>
              <a:off x="1320460" y="234669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20460" y="197479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20460" y="160288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20460" y="1230988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20460" y="216074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20460" y="178883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20460" y="141693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2836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8034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432312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49272" y="2216525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28367" y="2216525"/>
              <a:ext cx="0" cy="92975"/>
            </a:xfrm>
            <a:custGeom>
              <a:avLst/>
              <a:pathLst>
                <a:path w="0" h="92975">
                  <a:moveTo>
                    <a:pt x="0" y="0"/>
                  </a:moveTo>
                  <a:lnTo>
                    <a:pt x="0" y="92975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49272" y="2309500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901244" y="1584294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980340" y="1584294"/>
              <a:ext cx="0" cy="334710"/>
            </a:xfrm>
            <a:custGeom>
              <a:avLst/>
              <a:pathLst>
                <a:path w="0" h="334710">
                  <a:moveTo>
                    <a:pt x="0" y="0"/>
                  </a:moveTo>
                  <a:lnTo>
                    <a:pt x="0" y="33471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901244" y="1919004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3217" y="124958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32312" y="1249583"/>
              <a:ext cx="0" cy="446280"/>
            </a:xfrm>
            <a:custGeom>
              <a:avLst/>
              <a:pathLst>
                <a:path w="0" h="446280">
                  <a:moveTo>
                    <a:pt x="0" y="0"/>
                  </a:moveTo>
                  <a:lnTo>
                    <a:pt x="0" y="44628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353217" y="1695864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28367" y="2216525"/>
              <a:ext cx="0" cy="23243"/>
            </a:xfrm>
            <a:custGeom>
              <a:avLst/>
              <a:pathLst>
                <a:path w="0" h="23243">
                  <a:moveTo>
                    <a:pt x="0" y="23243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528367" y="2272310"/>
              <a:ext cx="0" cy="37190"/>
            </a:xfrm>
            <a:custGeom>
              <a:avLst/>
              <a:pathLst>
                <a:path w="0" h="37190">
                  <a:moveTo>
                    <a:pt x="0" y="0"/>
                  </a:moveTo>
                  <a:lnTo>
                    <a:pt x="0" y="3719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381476" y="2239769"/>
              <a:ext cx="293781" cy="32541"/>
            </a:xfrm>
            <a:custGeom>
              <a:avLst/>
              <a:pathLst>
                <a:path w="293781" h="32541">
                  <a:moveTo>
                    <a:pt x="0" y="0"/>
                  </a:moveTo>
                  <a:lnTo>
                    <a:pt x="0" y="32541"/>
                  </a:lnTo>
                  <a:lnTo>
                    <a:pt x="293781" y="32541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381476" y="2253715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980340" y="1584294"/>
              <a:ext cx="0" cy="92975"/>
            </a:xfrm>
            <a:custGeom>
              <a:avLst/>
              <a:pathLst>
                <a:path w="0" h="92975">
                  <a:moveTo>
                    <a:pt x="0" y="92975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980340" y="1788839"/>
              <a:ext cx="0" cy="130165"/>
            </a:xfrm>
            <a:custGeom>
              <a:avLst/>
              <a:pathLst>
                <a:path w="0" h="130165">
                  <a:moveTo>
                    <a:pt x="0" y="0"/>
                  </a:moveTo>
                  <a:lnTo>
                    <a:pt x="0" y="130165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1833449" y="1677269"/>
              <a:ext cx="293781" cy="111570"/>
            </a:xfrm>
            <a:custGeom>
              <a:avLst/>
              <a:pathLst>
                <a:path w="293781" h="111570">
                  <a:moveTo>
                    <a:pt x="0" y="0"/>
                  </a:moveTo>
                  <a:lnTo>
                    <a:pt x="0" y="111570"/>
                  </a:lnTo>
                  <a:lnTo>
                    <a:pt x="293781" y="111570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833449" y="1723757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432312" y="1249583"/>
              <a:ext cx="0" cy="190599"/>
            </a:xfrm>
            <a:custGeom>
              <a:avLst/>
              <a:pathLst>
                <a:path w="0" h="190599">
                  <a:moveTo>
                    <a:pt x="0" y="190599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32312" y="1584294"/>
              <a:ext cx="0" cy="111570"/>
            </a:xfrm>
            <a:custGeom>
              <a:avLst/>
              <a:pathLst>
                <a:path w="0" h="111570">
                  <a:moveTo>
                    <a:pt x="0" y="0"/>
                  </a:moveTo>
                  <a:lnTo>
                    <a:pt x="0" y="11157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2285421" y="1440182"/>
              <a:ext cx="293781" cy="144111"/>
            </a:xfrm>
            <a:custGeom>
              <a:avLst/>
              <a:pathLst>
                <a:path w="293781" h="144111">
                  <a:moveTo>
                    <a:pt x="0" y="0"/>
                  </a:moveTo>
                  <a:lnTo>
                    <a:pt x="0" y="144111"/>
                  </a:lnTo>
                  <a:lnTo>
                    <a:pt x="293781" y="144111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85421" y="1500616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485771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536876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511450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511584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507519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477919" y="218289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533520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473692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25311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531535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465228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50305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470746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02353" y="229446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438794" y="227586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497453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463512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61331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430760" y="218289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441226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467303" y="218289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522311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522716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493426" y="218289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512667" y="214570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465429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487437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472374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506872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518035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475554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549762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510864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9256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498952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52798" y="227586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535350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560273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498880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548927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450039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456753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1528709" y="225727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537670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1484721" y="214570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1487800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1429732" y="220148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1522534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1548978" y="22200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1544001" y="223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1950154" y="162504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1995406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000495" y="158785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39514" y="1755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1918636" y="164363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1928446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1918475" y="162504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1890816" y="188537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1919000" y="164363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1963531" y="177380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1881994" y="18481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1893683" y="171801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1888588" y="1755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986567" y="162504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1925954" y="182958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1960612" y="168082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971682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917604" y="173661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923883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984965" y="177380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884148" y="160644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56683" y="1755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1977824" y="158785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1892345" y="162504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1936173" y="169942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000598" y="168082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925095" y="160644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946008" y="156925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1985382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1891650" y="18481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1984589" y="179239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1943656" y="18109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1953124" y="177380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1980798" y="155066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1981821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002844" y="1662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1993559" y="162504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1954511" y="168082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010610" y="173661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1933223" y="1755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1885820" y="168082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1903029" y="164363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1922351" y="1755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1880153" y="188537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1992365" y="171801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1981080" y="171801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1994567" y="171801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1908230" y="169942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1940074" y="19411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1987458" y="173661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387456" y="138330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457648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449625" y="1401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405211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343632" y="142049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391234" y="127173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461713" y="1662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404464" y="132752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415380" y="142049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352359" y="136471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429750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377712" y="151347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341596" y="147628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2397918" y="156925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443104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462782" y="151347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331473" y="147628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430540" y="12531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461982" y="121594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423561" y="156925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385382" y="143909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422503" y="158785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425288" y="12531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409340" y="158785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365411" y="143909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439418" y="138330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335773" y="160644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415619" y="158785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396078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440824" y="142049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439854" y="136471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57278" y="130892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388058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377658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335158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421239" y="136471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447455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348569" y="147628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421536" y="160644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395516" y="14948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456601" y="145768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348802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2337621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337019" y="1401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2394807" y="143909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2392674" y="153206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2371102" y="156925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2381139" y="153206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2462990" y="14948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2420817" y="155066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1320460" y="3725135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1320460" y="3496571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20460" y="3268007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20460" y="303944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20460" y="281088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20460" y="3839417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320460" y="361085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320460" y="338228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1320460" y="3153725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320460" y="2925161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20460" y="2696598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1528367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1980340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432312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1449272" y="2833736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1528367" y="2833736"/>
              <a:ext cx="0" cy="594266"/>
            </a:xfrm>
            <a:custGeom>
              <a:avLst/>
              <a:pathLst>
                <a:path w="0" h="594266">
                  <a:moveTo>
                    <a:pt x="0" y="0"/>
                  </a:moveTo>
                  <a:lnTo>
                    <a:pt x="0" y="594266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1449272" y="3428002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1901244" y="3199438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980340" y="3199438"/>
              <a:ext cx="0" cy="639979"/>
            </a:xfrm>
            <a:custGeom>
              <a:avLst/>
              <a:pathLst>
                <a:path w="0" h="639979">
                  <a:moveTo>
                    <a:pt x="0" y="0"/>
                  </a:moveTo>
                  <a:lnTo>
                    <a:pt x="0" y="63997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901244" y="3839417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353217" y="310801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432312" y="3108013"/>
              <a:ext cx="0" cy="502840"/>
            </a:xfrm>
            <a:custGeom>
              <a:avLst/>
              <a:pathLst>
                <a:path w="0" h="502840">
                  <a:moveTo>
                    <a:pt x="0" y="0"/>
                  </a:moveTo>
                  <a:lnTo>
                    <a:pt x="0" y="50284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353217" y="361085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528367" y="2833736"/>
              <a:ext cx="0" cy="239992"/>
            </a:xfrm>
            <a:custGeom>
              <a:avLst/>
              <a:pathLst>
                <a:path w="0" h="239992">
                  <a:moveTo>
                    <a:pt x="0" y="239992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528367" y="3290864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1381476" y="3073728"/>
              <a:ext cx="293781" cy="217135"/>
            </a:xfrm>
            <a:custGeom>
              <a:avLst/>
              <a:pathLst>
                <a:path w="293781" h="217135">
                  <a:moveTo>
                    <a:pt x="0" y="0"/>
                  </a:moveTo>
                  <a:lnTo>
                    <a:pt x="0" y="217135"/>
                  </a:lnTo>
                  <a:lnTo>
                    <a:pt x="293781" y="217135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81476" y="3199438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980340" y="3199438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980340" y="3599425"/>
              <a:ext cx="0" cy="239992"/>
            </a:xfrm>
            <a:custGeom>
              <a:avLst/>
              <a:pathLst>
                <a:path w="0" h="239992">
                  <a:moveTo>
                    <a:pt x="0" y="0"/>
                  </a:moveTo>
                  <a:lnTo>
                    <a:pt x="0" y="239992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1833449" y="3382289"/>
              <a:ext cx="293781" cy="217135"/>
            </a:xfrm>
            <a:custGeom>
              <a:avLst/>
              <a:pathLst>
                <a:path w="293781" h="217135">
                  <a:moveTo>
                    <a:pt x="0" y="0"/>
                  </a:moveTo>
                  <a:lnTo>
                    <a:pt x="0" y="217135"/>
                  </a:lnTo>
                  <a:lnTo>
                    <a:pt x="293781" y="217135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1833449" y="3473715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432312" y="3108013"/>
              <a:ext cx="0" cy="194279"/>
            </a:xfrm>
            <a:custGeom>
              <a:avLst/>
              <a:pathLst>
                <a:path w="0" h="194279">
                  <a:moveTo>
                    <a:pt x="0" y="194279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432312" y="3473715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2285421" y="3302292"/>
              <a:ext cx="293781" cy="171422"/>
            </a:xfrm>
            <a:custGeom>
              <a:avLst/>
              <a:pathLst>
                <a:path w="293781" h="171422">
                  <a:moveTo>
                    <a:pt x="0" y="0"/>
                  </a:moveTo>
                  <a:lnTo>
                    <a:pt x="0" y="171422"/>
                  </a:lnTo>
                  <a:lnTo>
                    <a:pt x="293781" y="171422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285421" y="3382289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484295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50221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52304" y="32572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509393" y="330294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546354" y="307437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458806" y="293724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446434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460039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477016" y="339436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509191" y="330294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459824" y="302866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519999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488804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555222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463350" y="289152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50897" y="270867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34351" y="293724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561759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467279" y="298295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32396" y="298295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559158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451383" y="302866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517215" y="307437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47259" y="3211517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518948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465369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516022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451642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468240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466220" y="32572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463362" y="330294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476425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538238" y="284581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1559297" y="280010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1487293" y="330294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1444695" y="32572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1440183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1433750" y="307437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1487698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1448306" y="31658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1476203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1467570" y="366864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1506445" y="32572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1475761" y="31200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1544319" y="298295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1451073" y="33486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1511606" y="2982953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1489420" y="32572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1520397" y="302866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1562092" y="3211517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1943688" y="3257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1966577" y="3257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1945968" y="330294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1914966" y="366864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1936392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1999294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1939852" y="321151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1980782" y="362293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1935056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1896850" y="348579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1890438" y="380578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014295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1984151" y="371435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1951396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1885616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1940228" y="330294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013854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1940367" y="348579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1955793" y="371435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005422" y="357721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1887154" y="32572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1931083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1942197" y="357721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1913652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008321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1890655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1997124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007055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1886935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1970297" y="353150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010436" y="362293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1912821" y="362293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1966463" y="348579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2009098" y="348579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1927155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1992922" y="31658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1948008" y="330294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1997689" y="366864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1925659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1984416" y="357721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1966536" y="353150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2013988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1896062" y="353150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2014151" y="366864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000873" y="348579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1990231" y="334865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1882114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1938140" y="339436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1893115" y="357721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1930048" y="344008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2436147" y="321151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2417352" y="348579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371458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435677" y="339436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2350082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371860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2344670" y="357721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2387985" y="339436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419365" y="357721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423158" y="307437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455991" y="3257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385703" y="348579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2376291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2378914" y="357721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387728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422802" y="3257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342951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2340634" y="298295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2418450" y="353150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429875" y="371435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2341194" y="3257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2367570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2368196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2429026" y="348579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353905" y="321151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2395268" y="3257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462388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2377419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2382340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2461902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371550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441932" y="298295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452352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t353"/>
            <p:cNvSpPr/>
            <p:nvPr/>
          </p:nvSpPr>
          <p:spPr>
            <a:xfrm>
              <a:off x="2385272" y="344008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t354"/>
            <p:cNvSpPr/>
            <p:nvPr/>
          </p:nvSpPr>
          <p:spPr>
            <a:xfrm>
              <a:off x="2409840" y="353150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t355"/>
            <p:cNvSpPr/>
            <p:nvPr/>
          </p:nvSpPr>
          <p:spPr>
            <a:xfrm>
              <a:off x="2451649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t356"/>
            <p:cNvSpPr/>
            <p:nvPr/>
          </p:nvSpPr>
          <p:spPr>
            <a:xfrm>
              <a:off x="2374921" y="316580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t357"/>
            <p:cNvSpPr/>
            <p:nvPr/>
          </p:nvSpPr>
          <p:spPr>
            <a:xfrm>
              <a:off x="2460438" y="330294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t358"/>
            <p:cNvSpPr/>
            <p:nvPr/>
          </p:nvSpPr>
          <p:spPr>
            <a:xfrm>
              <a:off x="2396696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t359"/>
            <p:cNvSpPr/>
            <p:nvPr/>
          </p:nvSpPr>
          <p:spPr>
            <a:xfrm>
              <a:off x="2424877" y="330294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t360"/>
            <p:cNvSpPr/>
            <p:nvPr/>
          </p:nvSpPr>
          <p:spPr>
            <a:xfrm>
              <a:off x="2347298" y="330294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t361"/>
            <p:cNvSpPr/>
            <p:nvPr/>
          </p:nvSpPr>
          <p:spPr>
            <a:xfrm>
              <a:off x="2412071" y="330294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t362"/>
            <p:cNvSpPr/>
            <p:nvPr/>
          </p:nvSpPr>
          <p:spPr>
            <a:xfrm>
              <a:off x="2441239" y="348579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t363"/>
            <p:cNvSpPr/>
            <p:nvPr/>
          </p:nvSpPr>
          <p:spPr>
            <a:xfrm>
              <a:off x="2454445" y="325723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t364"/>
            <p:cNvSpPr/>
            <p:nvPr/>
          </p:nvSpPr>
          <p:spPr>
            <a:xfrm>
              <a:off x="2421958" y="321151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t365"/>
            <p:cNvSpPr/>
            <p:nvPr/>
          </p:nvSpPr>
          <p:spPr>
            <a:xfrm>
              <a:off x="2351747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t366"/>
            <p:cNvSpPr/>
            <p:nvPr/>
          </p:nvSpPr>
          <p:spPr>
            <a:xfrm>
              <a:off x="2447030" y="357721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t367"/>
            <p:cNvSpPr/>
            <p:nvPr/>
          </p:nvSpPr>
          <p:spPr>
            <a:xfrm>
              <a:off x="2407469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t368"/>
            <p:cNvSpPr/>
            <p:nvPr/>
          </p:nvSpPr>
          <p:spPr>
            <a:xfrm>
              <a:off x="2373947" y="316580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t369"/>
            <p:cNvSpPr/>
            <p:nvPr/>
          </p:nvSpPr>
          <p:spPr>
            <a:xfrm>
              <a:off x="2405694" y="334865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950174" y="2278121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950174" y="2049557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950174" y="182099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950174" y="159242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950174" y="1363865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950174" y="239240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950174" y="2163839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950174" y="1935275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950174" y="1706711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950174" y="1478147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950174" y="124958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3158081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3610053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4062025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3078986" y="2209552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3158081" y="2209552"/>
              <a:ext cx="0" cy="137138"/>
            </a:xfrm>
            <a:custGeom>
              <a:avLst/>
              <a:pathLst>
                <a:path w="0" h="137138">
                  <a:moveTo>
                    <a:pt x="0" y="0"/>
                  </a:moveTo>
                  <a:lnTo>
                    <a:pt x="0" y="13713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3078986" y="2346690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3530958" y="156957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3610053" y="1569573"/>
              <a:ext cx="0" cy="365702"/>
            </a:xfrm>
            <a:custGeom>
              <a:avLst/>
              <a:pathLst>
                <a:path w="0" h="365702">
                  <a:moveTo>
                    <a:pt x="0" y="0"/>
                  </a:moveTo>
                  <a:lnTo>
                    <a:pt x="0" y="36570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3530958" y="1935275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3982930" y="124958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4062025" y="1249583"/>
              <a:ext cx="0" cy="502840"/>
            </a:xfrm>
            <a:custGeom>
              <a:avLst/>
              <a:pathLst>
                <a:path w="0" h="502840">
                  <a:moveTo>
                    <a:pt x="0" y="0"/>
                  </a:moveTo>
                  <a:lnTo>
                    <a:pt x="0" y="50284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3982930" y="1752424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3158081" y="2209552"/>
              <a:ext cx="0" cy="45712"/>
            </a:xfrm>
            <a:custGeom>
              <a:avLst/>
              <a:pathLst>
                <a:path w="0" h="45712">
                  <a:moveTo>
                    <a:pt x="0" y="45712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158081" y="2300977"/>
              <a:ext cx="0" cy="45712"/>
            </a:xfrm>
            <a:custGeom>
              <a:avLst/>
              <a:pathLst>
                <a:path w="0" h="45712">
                  <a:moveTo>
                    <a:pt x="0" y="0"/>
                  </a:moveTo>
                  <a:lnTo>
                    <a:pt x="0" y="45712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3011190" y="2255265"/>
              <a:ext cx="293781" cy="45712"/>
            </a:xfrm>
            <a:custGeom>
              <a:avLst/>
              <a:pathLst>
                <a:path w="293781" h="45712">
                  <a:moveTo>
                    <a:pt x="0" y="0"/>
                  </a:moveTo>
                  <a:lnTo>
                    <a:pt x="0" y="45712"/>
                  </a:lnTo>
                  <a:lnTo>
                    <a:pt x="293781" y="45712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11190" y="2300977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610053" y="1569573"/>
              <a:ext cx="0" cy="137138"/>
            </a:xfrm>
            <a:custGeom>
              <a:avLst/>
              <a:pathLst>
                <a:path w="0" h="137138">
                  <a:moveTo>
                    <a:pt x="0" y="13713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610053" y="1843850"/>
              <a:ext cx="0" cy="91425"/>
            </a:xfrm>
            <a:custGeom>
              <a:avLst/>
              <a:pathLst>
                <a:path w="0" h="91425">
                  <a:moveTo>
                    <a:pt x="0" y="0"/>
                  </a:moveTo>
                  <a:lnTo>
                    <a:pt x="0" y="91425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3463162" y="1706711"/>
              <a:ext cx="293781" cy="137138"/>
            </a:xfrm>
            <a:custGeom>
              <a:avLst/>
              <a:pathLst>
                <a:path w="293781" h="137138">
                  <a:moveTo>
                    <a:pt x="0" y="0"/>
                  </a:moveTo>
                  <a:lnTo>
                    <a:pt x="0" y="137138"/>
                  </a:lnTo>
                  <a:lnTo>
                    <a:pt x="293781" y="137138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463162" y="1798137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4062025" y="1249583"/>
              <a:ext cx="0" cy="91425"/>
            </a:xfrm>
            <a:custGeom>
              <a:avLst/>
              <a:pathLst>
                <a:path w="0" h="91425">
                  <a:moveTo>
                    <a:pt x="0" y="91425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4062025" y="1569573"/>
              <a:ext cx="0" cy="182851"/>
            </a:xfrm>
            <a:custGeom>
              <a:avLst/>
              <a:pathLst>
                <a:path w="0" h="182851">
                  <a:moveTo>
                    <a:pt x="0" y="0"/>
                  </a:moveTo>
                  <a:lnTo>
                    <a:pt x="0" y="182851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3915134" y="1341009"/>
              <a:ext cx="293781" cy="228563"/>
            </a:xfrm>
            <a:custGeom>
              <a:avLst/>
              <a:pathLst>
                <a:path w="293781" h="228563">
                  <a:moveTo>
                    <a:pt x="0" y="0"/>
                  </a:moveTo>
                  <a:lnTo>
                    <a:pt x="0" y="228563"/>
                  </a:lnTo>
                  <a:lnTo>
                    <a:pt x="293781" y="228563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915134" y="1478147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098383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164565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181559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185746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105795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138898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173273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179004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168440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190888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125884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070627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179249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061816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068030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106787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098163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129221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167191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085687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087197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107271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077104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171374" y="213020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3140926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3071697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3184935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319036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318496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3064401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3071522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3116766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3171106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3092207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3088396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3114041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307143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3181886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3171514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315089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3146768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3161092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318836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3141725" y="2084492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3082020" y="217591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3147193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3074921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3087438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3187212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3158481" y="226734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3632793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3596128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3641139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3643742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3561753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3540600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3557472" y="162736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3557804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3596792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3560214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3589486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3603202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3636549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3609823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3573353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3543155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3631839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3569628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3553683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3538766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3604833" y="153593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3569483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3588295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3614293" y="181021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3618489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3532624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3627658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3535709" y="15816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3634135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3563114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3572339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3538152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3539173" y="181021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3642873" y="162736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3599300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3543142" y="162736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3574971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3536924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3608288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3611386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3517587" y="181021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3553295" y="171879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3626910" y="181021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3585974" y="190164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3552747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3634117" y="181021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3516432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3549086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3592312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3603927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3995855" y="121594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4017794" y="149022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4029300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3999918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4038446" y="135308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4078938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4091739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4084349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3971595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3999421" y="121594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3996328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3978862" y="149022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3986802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4056450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4083152" y="126166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4007190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4018425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4071603" y="135308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4059338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4051447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4090520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3979470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4062690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4095501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t529"/>
            <p:cNvSpPr/>
            <p:nvPr/>
          </p:nvSpPr>
          <p:spPr>
            <a:xfrm>
              <a:off x="4092349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t530"/>
            <p:cNvSpPr/>
            <p:nvPr/>
          </p:nvSpPr>
          <p:spPr>
            <a:xfrm>
              <a:off x="3998988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t531"/>
            <p:cNvSpPr/>
            <p:nvPr/>
          </p:nvSpPr>
          <p:spPr>
            <a:xfrm>
              <a:off x="3963255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t532"/>
            <p:cNvSpPr/>
            <p:nvPr/>
          </p:nvSpPr>
          <p:spPr>
            <a:xfrm>
              <a:off x="3995935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t533"/>
            <p:cNvSpPr/>
            <p:nvPr/>
          </p:nvSpPr>
          <p:spPr>
            <a:xfrm>
              <a:off x="4058291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t534"/>
            <p:cNvSpPr/>
            <p:nvPr/>
          </p:nvSpPr>
          <p:spPr>
            <a:xfrm>
              <a:off x="3982364" y="162736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t535"/>
            <p:cNvSpPr/>
            <p:nvPr/>
          </p:nvSpPr>
          <p:spPr>
            <a:xfrm>
              <a:off x="4032593" y="149022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t536"/>
            <p:cNvSpPr/>
            <p:nvPr/>
          </p:nvSpPr>
          <p:spPr>
            <a:xfrm>
              <a:off x="4019650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t537"/>
            <p:cNvSpPr/>
            <p:nvPr/>
          </p:nvSpPr>
          <p:spPr>
            <a:xfrm>
              <a:off x="3996414" y="135308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t538"/>
            <p:cNvSpPr/>
            <p:nvPr/>
          </p:nvSpPr>
          <p:spPr>
            <a:xfrm>
              <a:off x="3994771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t539"/>
            <p:cNvSpPr/>
            <p:nvPr/>
          </p:nvSpPr>
          <p:spPr>
            <a:xfrm>
              <a:off x="4045286" y="171879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t540"/>
            <p:cNvSpPr/>
            <p:nvPr/>
          </p:nvSpPr>
          <p:spPr>
            <a:xfrm>
              <a:off x="4006150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t541"/>
            <p:cNvSpPr/>
            <p:nvPr/>
          </p:nvSpPr>
          <p:spPr>
            <a:xfrm>
              <a:off x="4018290" y="126166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t542"/>
            <p:cNvSpPr/>
            <p:nvPr/>
          </p:nvSpPr>
          <p:spPr>
            <a:xfrm>
              <a:off x="4028216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t543"/>
            <p:cNvSpPr/>
            <p:nvPr/>
          </p:nvSpPr>
          <p:spPr>
            <a:xfrm>
              <a:off x="3973202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t544"/>
            <p:cNvSpPr/>
            <p:nvPr/>
          </p:nvSpPr>
          <p:spPr>
            <a:xfrm>
              <a:off x="4058328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t545"/>
            <p:cNvSpPr/>
            <p:nvPr/>
          </p:nvSpPr>
          <p:spPr>
            <a:xfrm>
              <a:off x="4017803" y="126166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t546"/>
            <p:cNvSpPr/>
            <p:nvPr/>
          </p:nvSpPr>
          <p:spPr>
            <a:xfrm>
              <a:off x="4078525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t547"/>
            <p:cNvSpPr/>
            <p:nvPr/>
          </p:nvSpPr>
          <p:spPr>
            <a:xfrm>
              <a:off x="3990067" y="149022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t548"/>
            <p:cNvSpPr/>
            <p:nvPr/>
          </p:nvSpPr>
          <p:spPr>
            <a:xfrm>
              <a:off x="3968323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t549"/>
            <p:cNvSpPr/>
            <p:nvPr/>
          </p:nvSpPr>
          <p:spPr>
            <a:xfrm>
              <a:off x="4084563" y="121594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t550"/>
            <p:cNvSpPr/>
            <p:nvPr/>
          </p:nvSpPr>
          <p:spPr>
            <a:xfrm>
              <a:off x="4016697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t551"/>
            <p:cNvSpPr/>
            <p:nvPr/>
          </p:nvSpPr>
          <p:spPr>
            <a:xfrm>
              <a:off x="4065283" y="149022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t552"/>
            <p:cNvSpPr/>
            <p:nvPr/>
          </p:nvSpPr>
          <p:spPr>
            <a:xfrm>
              <a:off x="3962444" y="144451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t553"/>
            <p:cNvSpPr/>
            <p:nvPr/>
          </p:nvSpPr>
          <p:spPr>
            <a:xfrm>
              <a:off x="3998626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t554"/>
            <p:cNvSpPr/>
            <p:nvPr/>
          </p:nvSpPr>
          <p:spPr>
            <a:xfrm>
              <a:off x="4052596" y="153593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4473257" y="228574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4473257" y="1980988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4473257" y="1676236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4473257" y="1371484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4473257" y="2133364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4473257" y="1828612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4473257" y="1523860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4473257" y="1219108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  <a:lnTo>
                    <a:pt x="1319758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468116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5133136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5585108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4602069" y="1889562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4681164" y="1889562"/>
              <a:ext cx="0" cy="457127"/>
            </a:xfrm>
            <a:custGeom>
              <a:avLst/>
              <a:pathLst>
                <a:path w="0" h="457127">
                  <a:moveTo>
                    <a:pt x="0" y="0"/>
                  </a:moveTo>
                  <a:lnTo>
                    <a:pt x="0" y="45712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4602069" y="2346690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5054041" y="1523860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5133136" y="1523860"/>
              <a:ext cx="0" cy="639979"/>
            </a:xfrm>
            <a:custGeom>
              <a:avLst/>
              <a:pathLst>
                <a:path w="0" h="639979">
                  <a:moveTo>
                    <a:pt x="0" y="0"/>
                  </a:moveTo>
                  <a:lnTo>
                    <a:pt x="0" y="63997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5054041" y="2163839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5506013" y="124958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5585108" y="1249583"/>
              <a:ext cx="0" cy="700929"/>
            </a:xfrm>
            <a:custGeom>
              <a:avLst/>
              <a:pathLst>
                <a:path w="0" h="700929">
                  <a:moveTo>
                    <a:pt x="0" y="0"/>
                  </a:moveTo>
                  <a:lnTo>
                    <a:pt x="0" y="70092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5506013" y="1950513"/>
              <a:ext cx="158190" cy="0"/>
            </a:xfrm>
            <a:custGeom>
              <a:avLst/>
              <a:pathLst>
                <a:path w="158190" h="0">
                  <a:moveTo>
                    <a:pt x="0" y="0"/>
                  </a:moveTo>
                  <a:lnTo>
                    <a:pt x="158190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4681164" y="1889562"/>
              <a:ext cx="0" cy="182851"/>
            </a:xfrm>
            <a:custGeom>
              <a:avLst/>
              <a:pathLst>
                <a:path w="0" h="182851">
                  <a:moveTo>
                    <a:pt x="0" y="182851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4681164" y="2194314"/>
              <a:ext cx="0" cy="152375"/>
            </a:xfrm>
            <a:custGeom>
              <a:avLst/>
              <a:pathLst>
                <a:path w="0" h="152375">
                  <a:moveTo>
                    <a:pt x="0" y="0"/>
                  </a:moveTo>
                  <a:lnTo>
                    <a:pt x="0" y="152375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534273" y="2072413"/>
              <a:ext cx="293781" cy="121900"/>
            </a:xfrm>
            <a:custGeom>
              <a:avLst/>
              <a:pathLst>
                <a:path w="293781" h="121900">
                  <a:moveTo>
                    <a:pt x="0" y="0"/>
                  </a:moveTo>
                  <a:lnTo>
                    <a:pt x="0" y="121900"/>
                  </a:lnTo>
                  <a:lnTo>
                    <a:pt x="293781" y="121900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4534273" y="2133364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5133136" y="1523860"/>
              <a:ext cx="0" cy="213326"/>
            </a:xfrm>
            <a:custGeom>
              <a:avLst/>
              <a:pathLst>
                <a:path w="0" h="213326">
                  <a:moveTo>
                    <a:pt x="0" y="213326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5133136" y="1950513"/>
              <a:ext cx="0" cy="213326"/>
            </a:xfrm>
            <a:custGeom>
              <a:avLst/>
              <a:pathLst>
                <a:path w="0" h="213326">
                  <a:moveTo>
                    <a:pt x="0" y="0"/>
                  </a:moveTo>
                  <a:lnTo>
                    <a:pt x="0" y="213326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986245" y="1737186"/>
              <a:ext cx="293781" cy="213326"/>
            </a:xfrm>
            <a:custGeom>
              <a:avLst/>
              <a:pathLst>
                <a:path w="293781" h="213326">
                  <a:moveTo>
                    <a:pt x="0" y="0"/>
                  </a:moveTo>
                  <a:lnTo>
                    <a:pt x="0" y="213326"/>
                  </a:lnTo>
                  <a:lnTo>
                    <a:pt x="293781" y="213326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4986245" y="1859087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5585108" y="1249583"/>
              <a:ext cx="0" cy="304751"/>
            </a:xfrm>
            <a:custGeom>
              <a:avLst/>
              <a:pathLst>
                <a:path w="0" h="304751">
                  <a:moveTo>
                    <a:pt x="0" y="304751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5585108" y="1760043"/>
              <a:ext cx="0" cy="190469"/>
            </a:xfrm>
            <a:custGeom>
              <a:avLst/>
              <a:pathLst>
                <a:path w="0" h="190469">
                  <a:moveTo>
                    <a:pt x="0" y="0"/>
                  </a:moveTo>
                  <a:lnTo>
                    <a:pt x="0" y="190469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5438217" y="1554335"/>
              <a:ext cx="293781" cy="205707"/>
            </a:xfrm>
            <a:custGeom>
              <a:avLst/>
              <a:pathLst>
                <a:path w="293781" h="205707">
                  <a:moveTo>
                    <a:pt x="0" y="0"/>
                  </a:moveTo>
                  <a:lnTo>
                    <a:pt x="0" y="205707"/>
                  </a:lnTo>
                  <a:lnTo>
                    <a:pt x="293781" y="205707"/>
                  </a:lnTo>
                  <a:lnTo>
                    <a:pt x="293781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5438217" y="1676236"/>
              <a:ext cx="293781" cy="0"/>
            </a:xfrm>
            <a:custGeom>
              <a:avLst/>
              <a:pathLst>
                <a:path w="293781" h="0">
                  <a:moveTo>
                    <a:pt x="0" y="0"/>
                  </a:moveTo>
                  <a:lnTo>
                    <a:pt x="293781" y="0"/>
                  </a:lnTo>
                </a:path>
              </a:pathLst>
            </a:custGeom>
            <a:ln w="44988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4619436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4680286" y="213020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4602221" y="21911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4660926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4676572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4588151" y="197782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4664152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4640355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4624389" y="22825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4633369" y="213020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4638009" y="197782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4648566" y="21606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4709148" y="21606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4641963" y="23130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4668864" y="1855928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4619001" y="18864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4670884" y="197782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4678735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4708098" y="18864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4624106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4673037" y="197782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657725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581744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98032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698504" y="21606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656135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668553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15569" y="20387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92960" y="20387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85115" y="219115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6511" y="21606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95041" y="1977829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695918" y="20387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616962" y="194735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79249" y="213020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713337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16921" y="194735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97999" y="213020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606951" y="22825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613491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617750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613560" y="2252106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77911" y="228258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698853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681467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46348" y="216068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70909" y="20692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658520" y="2221631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581596" y="2008304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598072" y="2099730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5079956" y="1490226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5056975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5068642" y="152070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5124814" y="194735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5143467" y="164260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5098761" y="18864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5047188" y="17035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5135812" y="213020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5060907" y="161212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5040397" y="203878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5117294" y="20997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5151009" y="182545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5073512" y="179497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5044344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5045940" y="191687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5164998" y="15816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5090835" y="191687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5109601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5165221" y="17340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5064104" y="191687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5119195" y="182545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096497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140333" y="17035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046569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12638" y="16730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147872" y="161212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045599" y="1551177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083709" y="15816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051297" y="179497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114541" y="18864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049988" y="194735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110591" y="194735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072906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090898" y="179497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102559" y="197782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048550" y="179497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080484" y="15816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158991" y="1703552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160244" y="191687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054699" y="194735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089895" y="194735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150706" y="1764503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033457" y="18559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156639" y="2099730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136950" y="1916879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040435" y="18864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094373" y="18864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00709" y="1734028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054925" y="2069255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078264" y="1886404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596988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571591" y="185592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563994" y="145975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494528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565282" y="164260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612370" y="130737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601782" y="213020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609089" y="13988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522267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493315" y="142927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524699" y="164260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489382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580798" y="15511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486040" y="1886404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593598" y="185592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588182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576382" y="164260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597217" y="1276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557519" y="1276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537345" y="179497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498553" y="15207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t708"/>
            <p:cNvSpPr/>
            <p:nvPr/>
          </p:nvSpPr>
          <p:spPr>
            <a:xfrm>
              <a:off x="5590407" y="191687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t709"/>
            <p:cNvSpPr/>
            <p:nvPr/>
          </p:nvSpPr>
          <p:spPr>
            <a:xfrm>
              <a:off x="5590804" y="1276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t710"/>
            <p:cNvSpPr/>
            <p:nvPr/>
          </p:nvSpPr>
          <p:spPr>
            <a:xfrm>
              <a:off x="5562638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t711"/>
            <p:cNvSpPr/>
            <p:nvPr/>
          </p:nvSpPr>
          <p:spPr>
            <a:xfrm>
              <a:off x="5580846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t712"/>
            <p:cNvSpPr/>
            <p:nvPr/>
          </p:nvSpPr>
          <p:spPr>
            <a:xfrm>
              <a:off x="5608585" y="142927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t713"/>
            <p:cNvSpPr/>
            <p:nvPr/>
          </p:nvSpPr>
          <p:spPr>
            <a:xfrm>
              <a:off x="5544825" y="173402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t714"/>
            <p:cNvSpPr/>
            <p:nvPr/>
          </p:nvSpPr>
          <p:spPr>
            <a:xfrm>
              <a:off x="5535474" y="176450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t715"/>
            <p:cNvSpPr/>
            <p:nvPr/>
          </p:nvSpPr>
          <p:spPr>
            <a:xfrm>
              <a:off x="5571198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t716"/>
            <p:cNvSpPr/>
            <p:nvPr/>
          </p:nvSpPr>
          <p:spPr>
            <a:xfrm>
              <a:off x="5533425" y="1429276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t717"/>
            <p:cNvSpPr/>
            <p:nvPr/>
          </p:nvSpPr>
          <p:spPr>
            <a:xfrm>
              <a:off x="5551609" y="1368325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t718"/>
            <p:cNvSpPr/>
            <p:nvPr/>
          </p:nvSpPr>
          <p:spPr>
            <a:xfrm>
              <a:off x="5544493" y="1215949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t719"/>
            <p:cNvSpPr/>
            <p:nvPr/>
          </p:nvSpPr>
          <p:spPr>
            <a:xfrm>
              <a:off x="5541669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t720"/>
            <p:cNvSpPr/>
            <p:nvPr/>
          </p:nvSpPr>
          <p:spPr>
            <a:xfrm>
              <a:off x="5523241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t721"/>
            <p:cNvSpPr/>
            <p:nvPr/>
          </p:nvSpPr>
          <p:spPr>
            <a:xfrm>
              <a:off x="5596429" y="176450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t722"/>
            <p:cNvSpPr/>
            <p:nvPr/>
          </p:nvSpPr>
          <p:spPr>
            <a:xfrm>
              <a:off x="5600363" y="1276900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t723"/>
            <p:cNvSpPr/>
            <p:nvPr/>
          </p:nvSpPr>
          <p:spPr>
            <a:xfrm>
              <a:off x="5588191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t724"/>
            <p:cNvSpPr/>
            <p:nvPr/>
          </p:nvSpPr>
          <p:spPr>
            <a:xfrm>
              <a:off x="5572208" y="16730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t725"/>
            <p:cNvSpPr/>
            <p:nvPr/>
          </p:nvSpPr>
          <p:spPr>
            <a:xfrm>
              <a:off x="5515385" y="179497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t726"/>
            <p:cNvSpPr/>
            <p:nvPr/>
          </p:nvSpPr>
          <p:spPr>
            <a:xfrm>
              <a:off x="5596961" y="15207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t727"/>
            <p:cNvSpPr/>
            <p:nvPr/>
          </p:nvSpPr>
          <p:spPr>
            <a:xfrm>
              <a:off x="5599356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t728"/>
            <p:cNvSpPr/>
            <p:nvPr/>
          </p:nvSpPr>
          <p:spPr>
            <a:xfrm>
              <a:off x="5505397" y="1520701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t729"/>
            <p:cNvSpPr/>
            <p:nvPr/>
          </p:nvSpPr>
          <p:spPr>
            <a:xfrm>
              <a:off x="5520775" y="185592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t730"/>
            <p:cNvSpPr/>
            <p:nvPr/>
          </p:nvSpPr>
          <p:spPr>
            <a:xfrm>
              <a:off x="5494168" y="155117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t731"/>
            <p:cNvSpPr/>
            <p:nvPr/>
          </p:nvSpPr>
          <p:spPr>
            <a:xfrm>
              <a:off x="5524800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t732"/>
            <p:cNvSpPr/>
            <p:nvPr/>
          </p:nvSpPr>
          <p:spPr>
            <a:xfrm>
              <a:off x="5558000" y="15816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t733"/>
            <p:cNvSpPr/>
            <p:nvPr/>
          </p:nvSpPr>
          <p:spPr>
            <a:xfrm>
              <a:off x="5539463" y="170355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t734"/>
            <p:cNvSpPr/>
            <p:nvPr/>
          </p:nvSpPr>
          <p:spPr>
            <a:xfrm>
              <a:off x="5597671" y="1642602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t735"/>
            <p:cNvSpPr/>
            <p:nvPr/>
          </p:nvSpPr>
          <p:spPr>
            <a:xfrm>
              <a:off x="5580789" y="1734028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t736"/>
            <p:cNvSpPr/>
            <p:nvPr/>
          </p:nvSpPr>
          <p:spPr>
            <a:xfrm>
              <a:off x="5567864" y="1825453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1320460" y="2471135"/>
              <a:ext cx="1319758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1643914" y="2511873"/>
              <a:ext cx="672851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40" name="rc739"/>
            <p:cNvSpPr/>
            <p:nvPr/>
          </p:nvSpPr>
          <p:spPr>
            <a:xfrm>
              <a:off x="1320460" y="978407"/>
              <a:ext cx="1319758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tx740"/>
            <p:cNvSpPr/>
            <p:nvPr/>
          </p:nvSpPr>
          <p:spPr>
            <a:xfrm>
              <a:off x="1629098" y="1019146"/>
              <a:ext cx="702483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42" name="rc741"/>
            <p:cNvSpPr/>
            <p:nvPr/>
          </p:nvSpPr>
          <p:spPr>
            <a:xfrm>
              <a:off x="2950174" y="978407"/>
              <a:ext cx="1319758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tx742"/>
            <p:cNvSpPr/>
            <p:nvPr/>
          </p:nvSpPr>
          <p:spPr>
            <a:xfrm>
              <a:off x="3288961" y="1040811"/>
              <a:ext cx="642183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44" name="rc743"/>
            <p:cNvSpPr/>
            <p:nvPr/>
          </p:nvSpPr>
          <p:spPr>
            <a:xfrm>
              <a:off x="4473257" y="978407"/>
              <a:ext cx="1319758" cy="21632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tx744"/>
            <p:cNvSpPr/>
            <p:nvPr/>
          </p:nvSpPr>
          <p:spPr>
            <a:xfrm>
              <a:off x="4766560" y="1019146"/>
              <a:ext cx="733152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46" name="pl745"/>
            <p:cNvSpPr/>
            <p:nvPr/>
          </p:nvSpPr>
          <p:spPr>
            <a:xfrm>
              <a:off x="1320460" y="3894273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tx746"/>
            <p:cNvSpPr/>
            <p:nvPr/>
          </p:nvSpPr>
          <p:spPr>
            <a:xfrm rot="-2700000">
              <a:off x="1245364" y="4075545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48" name="tx747"/>
            <p:cNvSpPr/>
            <p:nvPr/>
          </p:nvSpPr>
          <p:spPr>
            <a:xfrm rot="-2700000">
              <a:off x="1541909" y="4133486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49" name="tx748"/>
            <p:cNvSpPr/>
            <p:nvPr/>
          </p:nvSpPr>
          <p:spPr>
            <a:xfrm rot="-2700000">
              <a:off x="2044585" y="4090820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50" name="pl749"/>
            <p:cNvSpPr/>
            <p:nvPr/>
          </p:nvSpPr>
          <p:spPr>
            <a:xfrm>
              <a:off x="2950174" y="2401546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tx750"/>
            <p:cNvSpPr/>
            <p:nvPr/>
          </p:nvSpPr>
          <p:spPr>
            <a:xfrm rot="-2700000">
              <a:off x="2875078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52" name="tx751"/>
            <p:cNvSpPr/>
            <p:nvPr/>
          </p:nvSpPr>
          <p:spPr>
            <a:xfrm rot="-2700000">
              <a:off x="3171622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53" name="tx752"/>
            <p:cNvSpPr/>
            <p:nvPr/>
          </p:nvSpPr>
          <p:spPr>
            <a:xfrm rot="-2700000">
              <a:off x="3674298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54" name="pl753"/>
            <p:cNvSpPr/>
            <p:nvPr/>
          </p:nvSpPr>
          <p:spPr>
            <a:xfrm>
              <a:off x="4473257" y="2401546"/>
              <a:ext cx="1319758" cy="0"/>
            </a:xfrm>
            <a:custGeom>
              <a:avLst/>
              <a:pathLst>
                <a:path w="1319758" h="0">
                  <a:moveTo>
                    <a:pt x="0" y="0"/>
                  </a:moveTo>
                  <a:lnTo>
                    <a:pt x="1319758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 rot="-2700000">
              <a:off x="4398161" y="2582818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56" name="tx755"/>
            <p:cNvSpPr/>
            <p:nvPr/>
          </p:nvSpPr>
          <p:spPr>
            <a:xfrm rot="-2700000">
              <a:off x="4694705" y="2640759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57" name="tx756"/>
            <p:cNvSpPr/>
            <p:nvPr/>
          </p:nvSpPr>
          <p:spPr>
            <a:xfrm rot="-2700000">
              <a:off x="5197381" y="2598093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4473257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8"/>
            <p:cNvSpPr/>
            <p:nvPr/>
          </p:nvSpPr>
          <p:spPr>
            <a:xfrm>
              <a:off x="4339521" y="2091045"/>
              <a:ext cx="7110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0" name="tx759"/>
            <p:cNvSpPr/>
            <p:nvPr/>
          </p:nvSpPr>
          <p:spPr>
            <a:xfrm>
              <a:off x="4339521" y="178481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1" name="tx760"/>
            <p:cNvSpPr/>
            <p:nvPr/>
          </p:nvSpPr>
          <p:spPr>
            <a:xfrm>
              <a:off x="4339521" y="1483123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2" name="tx761"/>
            <p:cNvSpPr/>
            <p:nvPr/>
          </p:nvSpPr>
          <p:spPr>
            <a:xfrm>
              <a:off x="4339521" y="1175315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3" name="pl762"/>
            <p:cNvSpPr/>
            <p:nvPr/>
          </p:nvSpPr>
          <p:spPr>
            <a:xfrm>
              <a:off x="2950174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tx763"/>
            <p:cNvSpPr/>
            <p:nvPr/>
          </p:nvSpPr>
          <p:spPr>
            <a:xfrm>
              <a:off x="2709808" y="2348610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2709808" y="2120046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766" name="tx765"/>
            <p:cNvSpPr/>
            <p:nvPr/>
          </p:nvSpPr>
          <p:spPr>
            <a:xfrm>
              <a:off x="2709808" y="1891482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767" name="tx766"/>
            <p:cNvSpPr/>
            <p:nvPr/>
          </p:nvSpPr>
          <p:spPr>
            <a:xfrm>
              <a:off x="2709808" y="1664392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1.5</a:t>
              </a:r>
            </a:p>
          </p:txBody>
        </p:sp>
        <p:sp>
          <p:nvSpPr>
            <p:cNvPr id="768" name="tx767"/>
            <p:cNvSpPr/>
            <p:nvPr/>
          </p:nvSpPr>
          <p:spPr>
            <a:xfrm>
              <a:off x="2709808" y="143435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69" name="tx768"/>
            <p:cNvSpPr/>
            <p:nvPr/>
          </p:nvSpPr>
          <p:spPr>
            <a:xfrm>
              <a:off x="2709808" y="120579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70" name="pl769"/>
            <p:cNvSpPr/>
            <p:nvPr/>
          </p:nvSpPr>
          <p:spPr>
            <a:xfrm>
              <a:off x="1320460" y="1194728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tx770"/>
            <p:cNvSpPr/>
            <p:nvPr/>
          </p:nvSpPr>
          <p:spPr>
            <a:xfrm>
              <a:off x="1186725" y="2118530"/>
              <a:ext cx="71105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72" name="tx771"/>
            <p:cNvSpPr/>
            <p:nvPr/>
          </p:nvSpPr>
          <p:spPr>
            <a:xfrm>
              <a:off x="1186725" y="1748102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73" name="tx772"/>
            <p:cNvSpPr/>
            <p:nvPr/>
          </p:nvSpPr>
          <p:spPr>
            <a:xfrm>
              <a:off x="1186725" y="1373146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74" name="pl773"/>
            <p:cNvSpPr/>
            <p:nvPr/>
          </p:nvSpPr>
          <p:spPr>
            <a:xfrm>
              <a:off x="1320460" y="2687455"/>
              <a:ext cx="0" cy="1206817"/>
            </a:xfrm>
            <a:custGeom>
              <a:avLst/>
              <a:pathLst>
                <a:path w="0" h="1206817">
                  <a:moveTo>
                    <a:pt x="0" y="1206817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tx774"/>
            <p:cNvSpPr/>
            <p:nvPr/>
          </p:nvSpPr>
          <p:spPr>
            <a:xfrm>
              <a:off x="1080095" y="3795625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2.0</a:t>
              </a:r>
            </a:p>
          </p:txBody>
        </p:sp>
        <p:sp>
          <p:nvSpPr>
            <p:cNvPr id="776" name="tx775"/>
            <p:cNvSpPr/>
            <p:nvPr/>
          </p:nvSpPr>
          <p:spPr>
            <a:xfrm>
              <a:off x="1080095" y="3567061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2.5</a:t>
              </a:r>
            </a:p>
          </p:txBody>
        </p:sp>
        <p:sp>
          <p:nvSpPr>
            <p:cNvPr id="777" name="tx776"/>
            <p:cNvSpPr/>
            <p:nvPr/>
          </p:nvSpPr>
          <p:spPr>
            <a:xfrm>
              <a:off x="1080095" y="3338497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3.0</a:t>
              </a:r>
            </a:p>
          </p:txBody>
        </p:sp>
        <p:sp>
          <p:nvSpPr>
            <p:cNvPr id="778" name="tx777"/>
            <p:cNvSpPr/>
            <p:nvPr/>
          </p:nvSpPr>
          <p:spPr>
            <a:xfrm>
              <a:off x="1080095" y="3109933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3.5</a:t>
              </a:r>
            </a:p>
          </p:txBody>
        </p:sp>
        <p:sp>
          <p:nvSpPr>
            <p:cNvPr id="779" name="tx778"/>
            <p:cNvSpPr/>
            <p:nvPr/>
          </p:nvSpPr>
          <p:spPr>
            <a:xfrm>
              <a:off x="1080095" y="2881369"/>
              <a:ext cx="1777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4.0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1080095" y="2654278"/>
              <a:ext cx="177735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4.5</a:t>
              </a:r>
            </a:p>
          </p:txBody>
        </p:sp>
        <p:sp>
          <p:nvSpPr>
            <p:cNvPr id="781" name="tx780"/>
            <p:cNvSpPr/>
            <p:nvPr/>
          </p:nvSpPr>
          <p:spPr>
            <a:xfrm rot="-5400000">
              <a:off x="764945" y="2490442"/>
              <a:ext cx="394475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82" name="tx781"/>
            <p:cNvSpPr/>
            <p:nvPr/>
          </p:nvSpPr>
          <p:spPr>
            <a:xfrm>
              <a:off x="5932193" y="2096245"/>
              <a:ext cx="537654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83" name="pl782"/>
            <p:cNvSpPr/>
            <p:nvPr/>
          </p:nvSpPr>
          <p:spPr>
            <a:xfrm>
              <a:off x="6041921" y="248015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6041921" y="2337507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959625" y="2370425"/>
              <a:ext cx="164591" cy="10972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959625" y="2425289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6008287" y="2391655"/>
              <a:ext cx="67267" cy="67267"/>
            </a:xfrm>
            <a:prstGeom prst="ellipse">
              <a:avLst/>
            </a:prstGeom>
            <a:solidFill>
              <a:srgbClr val="F8766D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6041921" y="269960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6041921" y="2556963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5959625" y="2589881"/>
              <a:ext cx="164591" cy="10972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5959625" y="2644745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pt791"/>
            <p:cNvSpPr/>
            <p:nvPr/>
          </p:nvSpPr>
          <p:spPr>
            <a:xfrm>
              <a:off x="6008287" y="2611111"/>
              <a:ext cx="67267" cy="67267"/>
            </a:xfrm>
            <a:prstGeom prst="ellipse">
              <a:avLst/>
            </a:prstGeom>
            <a:solidFill>
              <a:srgbClr val="00BA38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6041921" y="2919065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6041921" y="2776419"/>
              <a:ext cx="0" cy="32918"/>
            </a:xfrm>
            <a:custGeom>
              <a:avLst/>
              <a:pathLst>
                <a:path w="0" h="32918">
                  <a:moveTo>
                    <a:pt x="0" y="32918"/>
                  </a:moveTo>
                  <a:lnTo>
                    <a:pt x="0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5959625" y="2809337"/>
              <a:ext cx="164591" cy="10972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5959625" y="2864201"/>
              <a:ext cx="164591" cy="0"/>
            </a:xfrm>
            <a:custGeom>
              <a:avLst/>
              <a:pathLst>
                <a:path w="164591" h="0">
                  <a:moveTo>
                    <a:pt x="0" y="0"/>
                  </a:moveTo>
                  <a:lnTo>
                    <a:pt x="164591" y="0"/>
                  </a:lnTo>
                </a:path>
              </a:pathLst>
            </a:custGeom>
            <a:ln w="22494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pt796"/>
            <p:cNvSpPr/>
            <p:nvPr/>
          </p:nvSpPr>
          <p:spPr>
            <a:xfrm>
              <a:off x="6008287" y="2830567"/>
              <a:ext cx="67267" cy="67267"/>
            </a:xfrm>
            <a:prstGeom prst="ellipse">
              <a:avLst/>
            </a:prstGeom>
            <a:solidFill>
              <a:srgbClr val="619CFF">
                <a:alpha val="74901"/>
              </a:srgbClr>
            </a:solidFill>
            <a:ln w="9000" cap="rnd">
              <a:solidFill>
                <a:srgbClr val="000000">
                  <a:alpha val="74901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tx797"/>
            <p:cNvSpPr/>
            <p:nvPr/>
          </p:nvSpPr>
          <p:spPr>
            <a:xfrm>
              <a:off x="6221238" y="2385971"/>
              <a:ext cx="365893" cy="800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6221238" y="2598988"/>
              <a:ext cx="545321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6221238" y="2796779"/>
              <a:ext cx="47694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2025-02-01T04:46:43Z</dcterms:modified>
  <cp:category/>
</cp:coreProperties>
</file>