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563376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57160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21" name="tx120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4" name="rc123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5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7" name="rc126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0" name="rc129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2025-02-22T20:09:05Z</dcterms:modified>
  <cp:category/>
</cp:coreProperties>
</file>