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933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4106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87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3640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40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3174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94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708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7475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224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700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6723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625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5790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24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4858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439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0672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4149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6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45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3805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15324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8485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962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5439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tx89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03168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34379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6914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38680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3734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408214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777480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51251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47281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03" name="tx10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06" name="rc10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tx10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2025-02-18T00:28:03Z</dcterms:modified>
  <cp:category/>
</cp:coreProperties>
</file>