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61154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367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3742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6116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8491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0866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3240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1154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5180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755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992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2304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4678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7053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17" y="1763966"/>
              <a:ext cx="874113" cy="703155"/>
            </a:xfrm>
            <a:custGeom>
              <a:avLst/>
              <a:pathLst>
                <a:path w="874113" h="703155">
                  <a:moveTo>
                    <a:pt x="0" y="703155"/>
                  </a:moveTo>
                  <a:lnTo>
                    <a:pt x="97123" y="642001"/>
                  </a:lnTo>
                  <a:lnTo>
                    <a:pt x="129498" y="596915"/>
                  </a:lnTo>
                  <a:lnTo>
                    <a:pt x="161872" y="533669"/>
                  </a:lnTo>
                  <a:lnTo>
                    <a:pt x="194247" y="450664"/>
                  </a:lnTo>
                  <a:lnTo>
                    <a:pt x="226622" y="349093"/>
                  </a:lnTo>
                  <a:lnTo>
                    <a:pt x="258996" y="234788"/>
                  </a:lnTo>
                  <a:lnTo>
                    <a:pt x="291371" y="121444"/>
                  </a:lnTo>
                  <a:lnTo>
                    <a:pt x="323745" y="39408"/>
                  </a:lnTo>
                  <a:lnTo>
                    <a:pt x="356120" y="0"/>
                  </a:lnTo>
                  <a:lnTo>
                    <a:pt x="388495" y="281"/>
                  </a:lnTo>
                  <a:lnTo>
                    <a:pt x="420869" y="30463"/>
                  </a:lnTo>
                  <a:lnTo>
                    <a:pt x="453244" y="76604"/>
                  </a:lnTo>
                  <a:lnTo>
                    <a:pt x="517993" y="170647"/>
                  </a:lnTo>
                  <a:lnTo>
                    <a:pt x="582742" y="235404"/>
                  </a:lnTo>
                  <a:lnTo>
                    <a:pt x="647491" y="310613"/>
                  </a:lnTo>
                  <a:lnTo>
                    <a:pt x="679866" y="362160"/>
                  </a:lnTo>
                  <a:lnTo>
                    <a:pt x="712241" y="420588"/>
                  </a:lnTo>
                  <a:lnTo>
                    <a:pt x="744615" y="479785"/>
                  </a:lnTo>
                  <a:lnTo>
                    <a:pt x="874113" y="64470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393543" y="1261044"/>
              <a:ext cx="906488" cy="1196060"/>
            </a:xfrm>
            <a:custGeom>
              <a:avLst/>
              <a:pathLst>
                <a:path w="906488" h="1196060">
                  <a:moveTo>
                    <a:pt x="0" y="1196060"/>
                  </a:moveTo>
                  <a:lnTo>
                    <a:pt x="32374" y="1169202"/>
                  </a:lnTo>
                  <a:lnTo>
                    <a:pt x="129498" y="895896"/>
                  </a:lnTo>
                  <a:lnTo>
                    <a:pt x="161872" y="687516"/>
                  </a:lnTo>
                  <a:lnTo>
                    <a:pt x="194247" y="428106"/>
                  </a:lnTo>
                  <a:lnTo>
                    <a:pt x="226622" y="186273"/>
                  </a:lnTo>
                  <a:lnTo>
                    <a:pt x="258996" y="31890"/>
                  </a:lnTo>
                  <a:lnTo>
                    <a:pt x="291371" y="0"/>
                  </a:lnTo>
                  <a:lnTo>
                    <a:pt x="323745" y="92328"/>
                  </a:lnTo>
                  <a:lnTo>
                    <a:pt x="356120" y="263619"/>
                  </a:lnTo>
                  <a:lnTo>
                    <a:pt x="388495" y="445220"/>
                  </a:lnTo>
                  <a:lnTo>
                    <a:pt x="420869" y="600246"/>
                  </a:lnTo>
                  <a:lnTo>
                    <a:pt x="453244" y="725316"/>
                  </a:lnTo>
                  <a:lnTo>
                    <a:pt x="679866" y="1108862"/>
                  </a:lnTo>
                  <a:lnTo>
                    <a:pt x="712241" y="1123041"/>
                  </a:lnTo>
                  <a:lnTo>
                    <a:pt x="906488" y="116567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96419" y="2084755"/>
              <a:ext cx="1003612" cy="362525"/>
            </a:xfrm>
            <a:custGeom>
              <a:avLst/>
              <a:pathLst>
                <a:path w="1003612" h="362525">
                  <a:moveTo>
                    <a:pt x="0" y="362525"/>
                  </a:moveTo>
                  <a:lnTo>
                    <a:pt x="97123" y="308357"/>
                  </a:lnTo>
                  <a:lnTo>
                    <a:pt x="129498" y="282164"/>
                  </a:lnTo>
                  <a:lnTo>
                    <a:pt x="194247" y="220824"/>
                  </a:lnTo>
                  <a:lnTo>
                    <a:pt x="258996" y="151230"/>
                  </a:lnTo>
                  <a:lnTo>
                    <a:pt x="291371" y="115307"/>
                  </a:lnTo>
                  <a:lnTo>
                    <a:pt x="323745" y="80707"/>
                  </a:lnTo>
                  <a:lnTo>
                    <a:pt x="356120" y="49822"/>
                  </a:lnTo>
                  <a:lnTo>
                    <a:pt x="388495" y="25203"/>
                  </a:lnTo>
                  <a:lnTo>
                    <a:pt x="420869" y="8541"/>
                  </a:lnTo>
                  <a:lnTo>
                    <a:pt x="453244" y="0"/>
                  </a:lnTo>
                  <a:lnTo>
                    <a:pt x="550368" y="3402"/>
                  </a:lnTo>
                  <a:lnTo>
                    <a:pt x="647491" y="4814"/>
                  </a:lnTo>
                  <a:lnTo>
                    <a:pt x="679866" y="3898"/>
                  </a:lnTo>
                  <a:lnTo>
                    <a:pt x="712241" y="6656"/>
                  </a:lnTo>
                  <a:lnTo>
                    <a:pt x="744615" y="16478"/>
                  </a:lnTo>
                  <a:lnTo>
                    <a:pt x="809364" y="60463"/>
                  </a:lnTo>
                  <a:lnTo>
                    <a:pt x="841739" y="93574"/>
                  </a:lnTo>
                  <a:lnTo>
                    <a:pt x="874113" y="131191"/>
                  </a:lnTo>
                  <a:lnTo>
                    <a:pt x="1003612" y="26706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01091" y="2442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98215" y="23811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530590" y="23360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562964" y="2272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595339" y="21898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627713" y="20882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660088" y="19739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692463" y="18605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724837" y="17785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757212" y="17391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89586" y="17394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821961" y="1769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54336" y="18157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19085" y="19097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983834" y="1974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048583" y="20497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80958" y="2101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113332" y="21597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45707" y="22189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5205" y="23838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68717" y="24322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01091" y="24054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98215" y="21321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530590" y="19237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562964" y="166432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95339" y="14224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627713" y="126810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60088" y="123621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92463" y="13285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24837" y="149983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57212" y="16814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89586" y="183646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21961" y="19615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48583" y="234508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80958" y="23592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5205" y="24018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71593" y="242245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68717" y="236828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01091" y="23420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65840" y="228075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30590" y="221115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562964" y="21752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95339" y="21406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27713" y="21097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60088" y="208513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92463" y="20684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24837" y="205992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1961" y="206333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919085" y="20647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51459" y="20638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83834" y="206658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6208" y="207640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080958" y="21203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113332" y="215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45707" y="2191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75205" y="232698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461154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61154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61154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61154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461154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461154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71367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03742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36116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68491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00866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33240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61154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461154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61154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61154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61154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61154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55180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8755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992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2304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4678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7053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99295" y="3469226"/>
              <a:ext cx="1100736" cy="637980"/>
            </a:xfrm>
            <a:custGeom>
              <a:avLst/>
              <a:pathLst>
                <a:path w="1100736" h="637980">
                  <a:moveTo>
                    <a:pt x="0" y="631377"/>
                  </a:moveTo>
                  <a:lnTo>
                    <a:pt x="194247" y="544648"/>
                  </a:lnTo>
                  <a:lnTo>
                    <a:pt x="258996" y="439846"/>
                  </a:lnTo>
                  <a:lnTo>
                    <a:pt x="291371" y="358602"/>
                  </a:lnTo>
                  <a:lnTo>
                    <a:pt x="323745" y="262673"/>
                  </a:lnTo>
                  <a:lnTo>
                    <a:pt x="356120" y="164661"/>
                  </a:lnTo>
                  <a:lnTo>
                    <a:pt x="388495" y="79531"/>
                  </a:lnTo>
                  <a:lnTo>
                    <a:pt x="420869" y="21534"/>
                  </a:lnTo>
                  <a:lnTo>
                    <a:pt x="453244" y="0"/>
                  </a:lnTo>
                  <a:lnTo>
                    <a:pt x="485618" y="15676"/>
                  </a:lnTo>
                  <a:lnTo>
                    <a:pt x="517993" y="60931"/>
                  </a:lnTo>
                  <a:lnTo>
                    <a:pt x="550368" y="125770"/>
                  </a:lnTo>
                  <a:lnTo>
                    <a:pt x="615117" y="274820"/>
                  </a:lnTo>
                  <a:lnTo>
                    <a:pt x="679866" y="399184"/>
                  </a:lnTo>
                  <a:lnTo>
                    <a:pt x="776990" y="527583"/>
                  </a:lnTo>
                  <a:lnTo>
                    <a:pt x="1100736" y="63798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25917" y="3502634"/>
              <a:ext cx="874113" cy="580639"/>
            </a:xfrm>
            <a:custGeom>
              <a:avLst/>
              <a:pathLst>
                <a:path w="874113" h="580639">
                  <a:moveTo>
                    <a:pt x="0" y="580639"/>
                  </a:moveTo>
                  <a:lnTo>
                    <a:pt x="32374" y="560747"/>
                  </a:lnTo>
                  <a:lnTo>
                    <a:pt x="64749" y="529225"/>
                  </a:lnTo>
                  <a:lnTo>
                    <a:pt x="97123" y="482788"/>
                  </a:lnTo>
                  <a:lnTo>
                    <a:pt x="129498" y="419463"/>
                  </a:lnTo>
                  <a:lnTo>
                    <a:pt x="194247" y="246828"/>
                  </a:lnTo>
                  <a:lnTo>
                    <a:pt x="226622" y="149120"/>
                  </a:lnTo>
                  <a:lnTo>
                    <a:pt x="258996" y="62490"/>
                  </a:lnTo>
                  <a:lnTo>
                    <a:pt x="291371" y="9945"/>
                  </a:lnTo>
                  <a:lnTo>
                    <a:pt x="323745" y="0"/>
                  </a:lnTo>
                  <a:lnTo>
                    <a:pt x="356120" y="22538"/>
                  </a:lnTo>
                  <a:lnTo>
                    <a:pt x="388495" y="66187"/>
                  </a:lnTo>
                  <a:lnTo>
                    <a:pt x="420869" y="116337"/>
                  </a:lnTo>
                  <a:lnTo>
                    <a:pt x="453244" y="164127"/>
                  </a:lnTo>
                  <a:lnTo>
                    <a:pt x="517993" y="242586"/>
                  </a:lnTo>
                  <a:lnTo>
                    <a:pt x="582742" y="304707"/>
                  </a:lnTo>
                  <a:lnTo>
                    <a:pt x="679866" y="410752"/>
                  </a:lnTo>
                  <a:lnTo>
                    <a:pt x="712241" y="445909"/>
                  </a:lnTo>
                  <a:lnTo>
                    <a:pt x="874113" y="56745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264044" y="3266101"/>
              <a:ext cx="1035986" cy="833731"/>
            </a:xfrm>
            <a:custGeom>
              <a:avLst/>
              <a:pathLst>
                <a:path w="1035986" h="833731">
                  <a:moveTo>
                    <a:pt x="0" y="822764"/>
                  </a:moveTo>
                  <a:lnTo>
                    <a:pt x="64749" y="788762"/>
                  </a:lnTo>
                  <a:lnTo>
                    <a:pt x="129498" y="716221"/>
                  </a:lnTo>
                  <a:lnTo>
                    <a:pt x="161872" y="659855"/>
                  </a:lnTo>
                  <a:lnTo>
                    <a:pt x="194247" y="588883"/>
                  </a:lnTo>
                  <a:lnTo>
                    <a:pt x="258996" y="400109"/>
                  </a:lnTo>
                  <a:lnTo>
                    <a:pt x="291371" y="282795"/>
                  </a:lnTo>
                  <a:lnTo>
                    <a:pt x="323745" y="161004"/>
                  </a:lnTo>
                  <a:lnTo>
                    <a:pt x="356120" y="56892"/>
                  </a:lnTo>
                  <a:lnTo>
                    <a:pt x="388495" y="0"/>
                  </a:lnTo>
                  <a:lnTo>
                    <a:pt x="420869" y="7201"/>
                  </a:lnTo>
                  <a:lnTo>
                    <a:pt x="453244" y="67427"/>
                  </a:lnTo>
                  <a:lnTo>
                    <a:pt x="485618" y="157016"/>
                  </a:lnTo>
                  <a:lnTo>
                    <a:pt x="517993" y="255954"/>
                  </a:lnTo>
                  <a:lnTo>
                    <a:pt x="550368" y="350562"/>
                  </a:lnTo>
                  <a:lnTo>
                    <a:pt x="938863" y="817754"/>
                  </a:lnTo>
                  <a:lnTo>
                    <a:pt x="1035986" y="8337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74469" y="407577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68717" y="398904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33466" y="3884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465840" y="3803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98215" y="370707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530590" y="36090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562964" y="35239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595339" y="346593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627713" y="344440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660088" y="346007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692463" y="350533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724837" y="35701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789586" y="371922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54336" y="38435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51459" y="39719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275205" y="408238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01091" y="40584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33466" y="403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65840" y="40070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98215" y="396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530590" y="38972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595339" y="372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627713" y="3626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660088" y="3540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692463" y="3487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724837" y="3477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757212" y="3500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789586" y="3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821961" y="3594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854336" y="3641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19085" y="3720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83834" y="37825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080958" y="3888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13332" y="3923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75205" y="4045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239218" y="4064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03967" y="40300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368717" y="395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01091" y="39011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33466" y="38301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98215" y="36413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530590" y="35240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562964" y="3402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595339" y="3298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27713" y="32412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660088" y="3248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692463" y="33087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724837" y="3398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757212" y="34972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789586" y="359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78081" y="4059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275205" y="40750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525018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525018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525018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525018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525018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525018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7754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0128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42503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74877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07252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9627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525018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525018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525018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525018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525018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525018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61566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93941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26315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586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1065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23439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230784" y="1815015"/>
              <a:ext cx="1133110" cy="646228"/>
            </a:xfrm>
            <a:custGeom>
              <a:avLst/>
              <a:pathLst>
                <a:path w="1133110" h="646228">
                  <a:moveTo>
                    <a:pt x="0" y="640222"/>
                  </a:moveTo>
                  <a:lnTo>
                    <a:pt x="64749" y="616189"/>
                  </a:lnTo>
                  <a:lnTo>
                    <a:pt x="97123" y="598473"/>
                  </a:lnTo>
                  <a:lnTo>
                    <a:pt x="161872" y="548010"/>
                  </a:lnTo>
                  <a:lnTo>
                    <a:pt x="258996" y="423127"/>
                  </a:lnTo>
                  <a:lnTo>
                    <a:pt x="323745" y="301584"/>
                  </a:lnTo>
                  <a:lnTo>
                    <a:pt x="356120" y="233000"/>
                  </a:lnTo>
                  <a:lnTo>
                    <a:pt x="388495" y="164953"/>
                  </a:lnTo>
                  <a:lnTo>
                    <a:pt x="453244" y="49918"/>
                  </a:lnTo>
                  <a:lnTo>
                    <a:pt x="485618" y="15402"/>
                  </a:lnTo>
                  <a:lnTo>
                    <a:pt x="517993" y="0"/>
                  </a:lnTo>
                  <a:lnTo>
                    <a:pt x="550368" y="4035"/>
                  </a:lnTo>
                  <a:lnTo>
                    <a:pt x="582742" y="25144"/>
                  </a:lnTo>
                  <a:lnTo>
                    <a:pt x="615117" y="59540"/>
                  </a:lnTo>
                  <a:lnTo>
                    <a:pt x="679866" y="153536"/>
                  </a:lnTo>
                  <a:lnTo>
                    <a:pt x="712241" y="209172"/>
                  </a:lnTo>
                  <a:lnTo>
                    <a:pt x="744615" y="267542"/>
                  </a:lnTo>
                  <a:lnTo>
                    <a:pt x="776990" y="326297"/>
                  </a:lnTo>
                  <a:lnTo>
                    <a:pt x="971237" y="579674"/>
                  </a:lnTo>
                  <a:lnTo>
                    <a:pt x="1133110" y="64622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263159" y="1585856"/>
              <a:ext cx="1100736" cy="895033"/>
            </a:xfrm>
            <a:custGeom>
              <a:avLst/>
              <a:pathLst>
                <a:path w="1100736" h="895033">
                  <a:moveTo>
                    <a:pt x="0" y="869714"/>
                  </a:moveTo>
                  <a:lnTo>
                    <a:pt x="129498" y="697462"/>
                  </a:lnTo>
                  <a:lnTo>
                    <a:pt x="161872" y="586079"/>
                  </a:lnTo>
                  <a:lnTo>
                    <a:pt x="194247" y="437595"/>
                  </a:lnTo>
                  <a:lnTo>
                    <a:pt x="226622" y="271288"/>
                  </a:lnTo>
                  <a:lnTo>
                    <a:pt x="258996" y="122318"/>
                  </a:lnTo>
                  <a:lnTo>
                    <a:pt x="291371" y="24172"/>
                  </a:lnTo>
                  <a:lnTo>
                    <a:pt x="323745" y="0"/>
                  </a:lnTo>
                  <a:lnTo>
                    <a:pt x="356120" y="38374"/>
                  </a:lnTo>
                  <a:lnTo>
                    <a:pt x="388495" y="114178"/>
                  </a:lnTo>
                  <a:lnTo>
                    <a:pt x="420869" y="203844"/>
                  </a:lnTo>
                  <a:lnTo>
                    <a:pt x="453244" y="293641"/>
                  </a:lnTo>
                  <a:lnTo>
                    <a:pt x="485618" y="378293"/>
                  </a:lnTo>
                  <a:lnTo>
                    <a:pt x="517993" y="456395"/>
                  </a:lnTo>
                  <a:lnTo>
                    <a:pt x="550368" y="526779"/>
                  </a:lnTo>
                  <a:lnTo>
                    <a:pt x="582742" y="589910"/>
                  </a:lnTo>
                  <a:lnTo>
                    <a:pt x="647491" y="693358"/>
                  </a:lnTo>
                  <a:lnTo>
                    <a:pt x="744615" y="796822"/>
                  </a:lnTo>
                  <a:lnTo>
                    <a:pt x="1100736" y="89503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45165" y="1610118"/>
              <a:ext cx="1618729" cy="869145"/>
            </a:xfrm>
            <a:custGeom>
              <a:avLst/>
              <a:pathLst>
                <a:path w="1618729" h="869145">
                  <a:moveTo>
                    <a:pt x="0" y="807775"/>
                  </a:moveTo>
                  <a:lnTo>
                    <a:pt x="97123" y="829629"/>
                  </a:lnTo>
                  <a:lnTo>
                    <a:pt x="582742" y="830677"/>
                  </a:lnTo>
                  <a:lnTo>
                    <a:pt x="679866" y="743603"/>
                  </a:lnTo>
                  <a:lnTo>
                    <a:pt x="744615" y="580244"/>
                  </a:lnTo>
                  <a:lnTo>
                    <a:pt x="776990" y="454567"/>
                  </a:lnTo>
                  <a:lnTo>
                    <a:pt x="809364" y="289401"/>
                  </a:lnTo>
                  <a:lnTo>
                    <a:pt x="841739" y="166601"/>
                  </a:lnTo>
                  <a:lnTo>
                    <a:pt x="874113" y="54745"/>
                  </a:lnTo>
                  <a:lnTo>
                    <a:pt x="906488" y="4879"/>
                  </a:lnTo>
                  <a:lnTo>
                    <a:pt x="938863" y="0"/>
                  </a:lnTo>
                  <a:lnTo>
                    <a:pt x="971237" y="18287"/>
                  </a:lnTo>
                  <a:lnTo>
                    <a:pt x="1003612" y="82626"/>
                  </a:lnTo>
                  <a:lnTo>
                    <a:pt x="1035986" y="153725"/>
                  </a:lnTo>
                  <a:lnTo>
                    <a:pt x="1068361" y="239048"/>
                  </a:lnTo>
                  <a:lnTo>
                    <a:pt x="1100736" y="332553"/>
                  </a:lnTo>
                  <a:lnTo>
                    <a:pt x="1424482" y="835363"/>
                  </a:lnTo>
                  <a:lnTo>
                    <a:pt x="1618729" y="86914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205958" y="24304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270708" y="2406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303082" y="2388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367831" y="2338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464955" y="22133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529704" y="20917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562079" y="2023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594453" y="1955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659203" y="1840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691577" y="1805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723952" y="179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756326" y="179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788701" y="1815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821076" y="1849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885825" y="194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918199" y="1999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950574" y="2057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982949" y="21164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177196" y="236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339069" y="2436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238333" y="24307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367831" y="2258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400206" y="21471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432581" y="19986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464955" y="18323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497330" y="16833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29704" y="15852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62079" y="156103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4453" y="159940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26828" y="167520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59203" y="17648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91577" y="18546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23952" y="193932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56326" y="20174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788701" y="2087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21076" y="21509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85825" y="22543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82949" y="23578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339069" y="24560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720340" y="23930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817463" y="24149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303082" y="24159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400206" y="23288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464955" y="2165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497330" y="20398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529704" y="18746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562079" y="17518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594453" y="16400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26828" y="15901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659203" y="158529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691577" y="1603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723952" y="16679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756326" y="1739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788701" y="182434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821076" y="19178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44822" y="24206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339069" y="2454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525018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25018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25018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25018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25018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25018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77754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10128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42503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74877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07252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9627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25018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25018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5018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25018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25018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25018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61566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93941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26315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586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1065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23439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489781" y="3084489"/>
              <a:ext cx="874113" cy="1012881"/>
            </a:xfrm>
            <a:custGeom>
              <a:avLst/>
              <a:pathLst>
                <a:path w="874113" h="1012881">
                  <a:moveTo>
                    <a:pt x="0" y="1004508"/>
                  </a:moveTo>
                  <a:lnTo>
                    <a:pt x="64749" y="758673"/>
                  </a:lnTo>
                  <a:lnTo>
                    <a:pt x="97123" y="400962"/>
                  </a:lnTo>
                  <a:lnTo>
                    <a:pt x="129498" y="64441"/>
                  </a:lnTo>
                  <a:lnTo>
                    <a:pt x="161872" y="0"/>
                  </a:lnTo>
                  <a:lnTo>
                    <a:pt x="194247" y="125267"/>
                  </a:lnTo>
                  <a:lnTo>
                    <a:pt x="258996" y="325827"/>
                  </a:lnTo>
                  <a:lnTo>
                    <a:pt x="291371" y="355877"/>
                  </a:lnTo>
                  <a:lnTo>
                    <a:pt x="323745" y="423393"/>
                  </a:lnTo>
                  <a:lnTo>
                    <a:pt x="356120" y="511610"/>
                  </a:lnTo>
                  <a:lnTo>
                    <a:pt x="420869" y="707201"/>
                  </a:lnTo>
                  <a:lnTo>
                    <a:pt x="582742" y="822097"/>
                  </a:lnTo>
                  <a:lnTo>
                    <a:pt x="615117" y="810315"/>
                  </a:lnTo>
                  <a:lnTo>
                    <a:pt x="647491" y="809709"/>
                  </a:lnTo>
                  <a:lnTo>
                    <a:pt x="679866" y="831301"/>
                  </a:lnTo>
                  <a:lnTo>
                    <a:pt x="874113" y="1012881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457406" y="3480162"/>
              <a:ext cx="906488" cy="612775"/>
            </a:xfrm>
            <a:custGeom>
              <a:avLst/>
              <a:pathLst>
                <a:path w="906488" h="612775">
                  <a:moveTo>
                    <a:pt x="0" y="588846"/>
                  </a:moveTo>
                  <a:lnTo>
                    <a:pt x="32374" y="556339"/>
                  </a:lnTo>
                  <a:lnTo>
                    <a:pt x="97123" y="434898"/>
                  </a:lnTo>
                  <a:lnTo>
                    <a:pt x="129498" y="354970"/>
                  </a:lnTo>
                  <a:lnTo>
                    <a:pt x="226622" y="118090"/>
                  </a:lnTo>
                  <a:lnTo>
                    <a:pt x="258996" y="44698"/>
                  </a:lnTo>
                  <a:lnTo>
                    <a:pt x="291371" y="0"/>
                  </a:lnTo>
                  <a:lnTo>
                    <a:pt x="323745" y="6447"/>
                  </a:lnTo>
                  <a:lnTo>
                    <a:pt x="356120" y="57091"/>
                  </a:lnTo>
                  <a:lnTo>
                    <a:pt x="388495" y="131867"/>
                  </a:lnTo>
                  <a:lnTo>
                    <a:pt x="420869" y="212192"/>
                  </a:lnTo>
                  <a:lnTo>
                    <a:pt x="679866" y="562004"/>
                  </a:lnTo>
                  <a:lnTo>
                    <a:pt x="809364" y="598196"/>
                  </a:lnTo>
                  <a:lnTo>
                    <a:pt x="906488" y="61277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230784" y="3429323"/>
              <a:ext cx="1133110" cy="657538"/>
            </a:xfrm>
            <a:custGeom>
              <a:avLst/>
              <a:pathLst>
                <a:path w="1133110" h="657538">
                  <a:moveTo>
                    <a:pt x="0" y="657538"/>
                  </a:moveTo>
                  <a:lnTo>
                    <a:pt x="64749" y="640235"/>
                  </a:lnTo>
                  <a:lnTo>
                    <a:pt x="97123" y="628082"/>
                  </a:lnTo>
                  <a:lnTo>
                    <a:pt x="194247" y="571768"/>
                  </a:lnTo>
                  <a:lnTo>
                    <a:pt x="291371" y="466408"/>
                  </a:lnTo>
                  <a:lnTo>
                    <a:pt x="356120" y="352350"/>
                  </a:lnTo>
                  <a:lnTo>
                    <a:pt x="388495" y="282613"/>
                  </a:lnTo>
                  <a:lnTo>
                    <a:pt x="453244" y="137411"/>
                  </a:lnTo>
                  <a:lnTo>
                    <a:pt x="485618" y="72218"/>
                  </a:lnTo>
                  <a:lnTo>
                    <a:pt x="517993" y="23784"/>
                  </a:lnTo>
                  <a:lnTo>
                    <a:pt x="550368" y="0"/>
                  </a:lnTo>
                  <a:lnTo>
                    <a:pt x="582742" y="2943"/>
                  </a:lnTo>
                  <a:lnTo>
                    <a:pt x="615117" y="31458"/>
                  </a:lnTo>
                  <a:lnTo>
                    <a:pt x="647491" y="82517"/>
                  </a:lnTo>
                  <a:lnTo>
                    <a:pt x="679866" y="150524"/>
                  </a:lnTo>
                  <a:lnTo>
                    <a:pt x="744615" y="298346"/>
                  </a:lnTo>
                  <a:lnTo>
                    <a:pt x="938863" y="562374"/>
                  </a:lnTo>
                  <a:lnTo>
                    <a:pt x="1133110" y="640225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464955" y="4064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529704" y="38183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562079" y="346062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594453" y="31241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626828" y="30596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659203" y="318493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4723952" y="33854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756326" y="341554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88701" y="3483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21076" y="35712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885825" y="3766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7698" y="388176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080072" y="38699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112447" y="3869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144822" y="389096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339069" y="407254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432581" y="4044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464955" y="40116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529704" y="3890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562079" y="3810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659203" y="3573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691577" y="3500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23952" y="3455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756326" y="3461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788701" y="3512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21076" y="358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53450" y="36675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112447" y="40173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241945" y="4053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339069" y="40681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205958" y="406203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270708" y="40447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303082" y="40325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400206" y="397626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497330" y="387090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562079" y="375684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594453" y="368711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659203" y="35419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691577" y="34767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4723952" y="342828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4756326" y="34044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4788701" y="340744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4821076" y="34359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4853450" y="34870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4885825" y="35550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4950574" y="3702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5144822" y="396687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339069" y="40447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1461154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7"/>
            <p:cNvSpPr/>
            <p:nvPr/>
          </p:nvSpPr>
          <p:spPr>
            <a:xfrm>
              <a:off x="2419274" y="2675710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29" name="rc328"/>
            <p:cNvSpPr/>
            <p:nvPr/>
          </p:nvSpPr>
          <p:spPr>
            <a:xfrm>
              <a:off x="3525018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9"/>
            <p:cNvSpPr/>
            <p:nvPr/>
          </p:nvSpPr>
          <p:spPr>
            <a:xfrm>
              <a:off x="4479127" y="2678766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331" name="rc330"/>
            <p:cNvSpPr/>
            <p:nvPr/>
          </p:nvSpPr>
          <p:spPr>
            <a:xfrm>
              <a:off x="1461154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1"/>
            <p:cNvSpPr/>
            <p:nvPr/>
          </p:nvSpPr>
          <p:spPr>
            <a:xfrm>
              <a:off x="2420065" y="1051283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33" name="rc332"/>
            <p:cNvSpPr/>
            <p:nvPr/>
          </p:nvSpPr>
          <p:spPr>
            <a:xfrm>
              <a:off x="3525018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3"/>
            <p:cNvSpPr/>
            <p:nvPr/>
          </p:nvSpPr>
          <p:spPr>
            <a:xfrm>
              <a:off x="4483820" y="1051283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35" name="pl334"/>
            <p:cNvSpPr/>
            <p:nvPr/>
          </p:nvSpPr>
          <p:spPr>
            <a:xfrm>
              <a:off x="1551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8755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1992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230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8467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170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0"/>
            <p:cNvSpPr/>
            <p:nvPr/>
          </p:nvSpPr>
          <p:spPr>
            <a:xfrm>
              <a:off x="1516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180444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1281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519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7756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09942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47" name="pl346"/>
            <p:cNvSpPr/>
            <p:nvPr/>
          </p:nvSpPr>
          <p:spPr>
            <a:xfrm>
              <a:off x="36156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9394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631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586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910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2343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58011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8683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419205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4515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483954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51632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1149684" y="244061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1149684" y="219904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1149684" y="195748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1149684" y="171592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1149684" y="147436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1149684" y="123280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65" name="pl364"/>
            <p:cNvSpPr/>
            <p:nvPr/>
          </p:nvSpPr>
          <p:spPr>
            <a:xfrm>
              <a:off x="1426360" y="248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426360" y="2242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426360" y="2001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426360" y="1759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426360" y="1518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426360" y="1276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70"/>
            <p:cNvSpPr/>
            <p:nvPr/>
          </p:nvSpPr>
          <p:spPr>
            <a:xfrm>
              <a:off x="1149684" y="406809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1149684" y="382653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1149684" y="358496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1149684" y="334340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1149684" y="310184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1149684" y="28602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77" name="pl376"/>
            <p:cNvSpPr/>
            <p:nvPr/>
          </p:nvSpPr>
          <p:spPr>
            <a:xfrm>
              <a:off x="1426360" y="4111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426360" y="3870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426360" y="3628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426360" y="3387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426360" y="314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426360" y="290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2"/>
            <p:cNvSpPr/>
            <p:nvPr/>
          </p:nvSpPr>
          <p:spPr>
            <a:xfrm>
              <a:off x="3360756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84" name="tx383"/>
            <p:cNvSpPr/>
            <p:nvPr/>
          </p:nvSpPr>
          <p:spPr>
            <a:xfrm rot="-5400000">
              <a:off x="600018" y="2630649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85" name="rc384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5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87" name="rc386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812962" y="15531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2962" y="17725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812962" y="19920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5812962" y="22114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812962" y="243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12962" y="26503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812962" y="28698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812962" y="30893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812962" y="3308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2962" y="35282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12962" y="37476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2962" y="396713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22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2025-02-18T00:23:09Z</dcterms:modified>
  <cp:category/>
</cp:coreProperties>
</file>