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1200051"/>
              <a:ext cx="1958940" cy="1341830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2541882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2419898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2297913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2175928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2053944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1931959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1809974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1687990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566005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444021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322036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1200051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779871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097880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415890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733900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3051910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3369920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1531823" y="2480890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531823" y="2358905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531823" y="2236921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531823" y="2114936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531823" y="1992951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531823" y="1870967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531823" y="1748982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531823" y="1626998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1531823" y="1505013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1531823" y="1383028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1261044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620866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938875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2256885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2574895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2892905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3210915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620866" y="1261044"/>
              <a:ext cx="1717253" cy="426946"/>
            </a:xfrm>
            <a:custGeom>
              <a:avLst/>
              <a:pathLst>
                <a:path w="1717253" h="426946">
                  <a:moveTo>
                    <a:pt x="0" y="0"/>
                  </a:moveTo>
                  <a:lnTo>
                    <a:pt x="858626" y="0"/>
                  </a:lnTo>
                  <a:lnTo>
                    <a:pt x="858626" y="12198"/>
                  </a:lnTo>
                  <a:lnTo>
                    <a:pt x="954029" y="12198"/>
                  </a:lnTo>
                  <a:lnTo>
                    <a:pt x="954029" y="24396"/>
                  </a:lnTo>
                  <a:lnTo>
                    <a:pt x="985830" y="24396"/>
                  </a:lnTo>
                  <a:lnTo>
                    <a:pt x="985830" y="36595"/>
                  </a:lnTo>
                  <a:lnTo>
                    <a:pt x="1017631" y="36595"/>
                  </a:lnTo>
                  <a:lnTo>
                    <a:pt x="1017631" y="48793"/>
                  </a:lnTo>
                  <a:lnTo>
                    <a:pt x="1049432" y="48793"/>
                  </a:lnTo>
                  <a:lnTo>
                    <a:pt x="1049432" y="60992"/>
                  </a:lnTo>
                  <a:lnTo>
                    <a:pt x="1081233" y="60992"/>
                  </a:lnTo>
                  <a:lnTo>
                    <a:pt x="1081233" y="73190"/>
                  </a:lnTo>
                  <a:lnTo>
                    <a:pt x="1113034" y="73190"/>
                  </a:lnTo>
                  <a:lnTo>
                    <a:pt x="1113034" y="85389"/>
                  </a:lnTo>
                  <a:lnTo>
                    <a:pt x="1144835" y="85389"/>
                  </a:lnTo>
                  <a:lnTo>
                    <a:pt x="1144835" y="134183"/>
                  </a:lnTo>
                  <a:lnTo>
                    <a:pt x="1176636" y="134183"/>
                  </a:lnTo>
                  <a:lnTo>
                    <a:pt x="1176636" y="182976"/>
                  </a:lnTo>
                  <a:lnTo>
                    <a:pt x="1208437" y="182976"/>
                  </a:lnTo>
                  <a:lnTo>
                    <a:pt x="1208437" y="207373"/>
                  </a:lnTo>
                  <a:lnTo>
                    <a:pt x="1240238" y="207373"/>
                  </a:lnTo>
                  <a:lnTo>
                    <a:pt x="1240238" y="243969"/>
                  </a:lnTo>
                  <a:lnTo>
                    <a:pt x="1272039" y="243969"/>
                  </a:lnTo>
                  <a:lnTo>
                    <a:pt x="1272039" y="268366"/>
                  </a:lnTo>
                  <a:lnTo>
                    <a:pt x="1303840" y="268366"/>
                  </a:lnTo>
                  <a:lnTo>
                    <a:pt x="1303840" y="292763"/>
                  </a:lnTo>
                  <a:lnTo>
                    <a:pt x="1367442" y="292763"/>
                  </a:lnTo>
                  <a:lnTo>
                    <a:pt x="1367442" y="304961"/>
                  </a:lnTo>
                  <a:lnTo>
                    <a:pt x="1431044" y="304961"/>
                  </a:lnTo>
                  <a:lnTo>
                    <a:pt x="1431044" y="341556"/>
                  </a:lnTo>
                  <a:lnTo>
                    <a:pt x="1494646" y="341556"/>
                  </a:lnTo>
                  <a:lnTo>
                    <a:pt x="1494646" y="378152"/>
                  </a:lnTo>
                  <a:lnTo>
                    <a:pt x="1526447" y="378152"/>
                  </a:lnTo>
                  <a:lnTo>
                    <a:pt x="1526447" y="402549"/>
                  </a:lnTo>
                  <a:lnTo>
                    <a:pt x="1558248" y="402549"/>
                  </a:lnTo>
                  <a:lnTo>
                    <a:pt x="1558248" y="414747"/>
                  </a:lnTo>
                  <a:lnTo>
                    <a:pt x="1590049" y="414747"/>
                  </a:lnTo>
                  <a:lnTo>
                    <a:pt x="1590049" y="426946"/>
                  </a:lnTo>
                  <a:lnTo>
                    <a:pt x="1717253" y="426946"/>
                  </a:lnTo>
                  <a:lnTo>
                    <a:pt x="1717253" y="426946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620866" y="1261044"/>
              <a:ext cx="1717253" cy="475739"/>
            </a:xfrm>
            <a:custGeom>
              <a:avLst/>
              <a:pathLst>
                <a:path w="1717253" h="475739">
                  <a:moveTo>
                    <a:pt x="0" y="0"/>
                  </a:moveTo>
                  <a:lnTo>
                    <a:pt x="826825" y="0"/>
                  </a:lnTo>
                  <a:lnTo>
                    <a:pt x="826825" y="12198"/>
                  </a:lnTo>
                  <a:lnTo>
                    <a:pt x="858626" y="12198"/>
                  </a:lnTo>
                  <a:lnTo>
                    <a:pt x="858626" y="36595"/>
                  </a:lnTo>
                  <a:lnTo>
                    <a:pt x="954029" y="36595"/>
                  </a:lnTo>
                  <a:lnTo>
                    <a:pt x="954029" y="60992"/>
                  </a:lnTo>
                  <a:lnTo>
                    <a:pt x="985830" y="60992"/>
                  </a:lnTo>
                  <a:lnTo>
                    <a:pt x="985830" y="85389"/>
                  </a:lnTo>
                  <a:lnTo>
                    <a:pt x="1017631" y="85389"/>
                  </a:lnTo>
                  <a:lnTo>
                    <a:pt x="1017631" y="158579"/>
                  </a:lnTo>
                  <a:lnTo>
                    <a:pt x="1049432" y="158579"/>
                  </a:lnTo>
                  <a:lnTo>
                    <a:pt x="1049432" y="207373"/>
                  </a:lnTo>
                  <a:lnTo>
                    <a:pt x="1081233" y="207373"/>
                  </a:lnTo>
                  <a:lnTo>
                    <a:pt x="1081233" y="243969"/>
                  </a:lnTo>
                  <a:lnTo>
                    <a:pt x="1113034" y="243969"/>
                  </a:lnTo>
                  <a:lnTo>
                    <a:pt x="1113034" y="304961"/>
                  </a:lnTo>
                  <a:lnTo>
                    <a:pt x="1144835" y="304961"/>
                  </a:lnTo>
                  <a:lnTo>
                    <a:pt x="1144835" y="365953"/>
                  </a:lnTo>
                  <a:lnTo>
                    <a:pt x="1176636" y="365953"/>
                  </a:lnTo>
                  <a:lnTo>
                    <a:pt x="1176636" y="390350"/>
                  </a:lnTo>
                  <a:lnTo>
                    <a:pt x="1208437" y="390350"/>
                  </a:lnTo>
                  <a:lnTo>
                    <a:pt x="1208437" y="402549"/>
                  </a:lnTo>
                  <a:lnTo>
                    <a:pt x="1240238" y="402549"/>
                  </a:lnTo>
                  <a:lnTo>
                    <a:pt x="1240238" y="414747"/>
                  </a:lnTo>
                  <a:lnTo>
                    <a:pt x="1272039" y="414747"/>
                  </a:lnTo>
                  <a:lnTo>
                    <a:pt x="1272039" y="439144"/>
                  </a:lnTo>
                  <a:lnTo>
                    <a:pt x="1494646" y="439144"/>
                  </a:lnTo>
                  <a:lnTo>
                    <a:pt x="1494646" y="451343"/>
                  </a:lnTo>
                  <a:lnTo>
                    <a:pt x="1526447" y="451343"/>
                  </a:lnTo>
                  <a:lnTo>
                    <a:pt x="1526447" y="463541"/>
                  </a:lnTo>
                  <a:lnTo>
                    <a:pt x="1717253" y="463541"/>
                  </a:lnTo>
                  <a:lnTo>
                    <a:pt x="1717253" y="475739"/>
                  </a:lnTo>
                </a:path>
              </a:pathLst>
            </a:custGeom>
            <a:ln w="27101" cap="flat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620866" y="1261044"/>
              <a:ext cx="1717253" cy="402549"/>
            </a:xfrm>
            <a:custGeom>
              <a:avLst/>
              <a:pathLst>
                <a:path w="1717253" h="402549">
                  <a:moveTo>
                    <a:pt x="0" y="0"/>
                  </a:moveTo>
                  <a:lnTo>
                    <a:pt x="731422" y="0"/>
                  </a:lnTo>
                  <a:lnTo>
                    <a:pt x="731422" y="12198"/>
                  </a:lnTo>
                  <a:lnTo>
                    <a:pt x="826825" y="12198"/>
                  </a:lnTo>
                  <a:lnTo>
                    <a:pt x="826825" y="60992"/>
                  </a:lnTo>
                  <a:lnTo>
                    <a:pt x="858626" y="60992"/>
                  </a:lnTo>
                  <a:lnTo>
                    <a:pt x="858626" y="73190"/>
                  </a:lnTo>
                  <a:lnTo>
                    <a:pt x="922228" y="73190"/>
                  </a:lnTo>
                  <a:lnTo>
                    <a:pt x="922228" y="85389"/>
                  </a:lnTo>
                  <a:lnTo>
                    <a:pt x="985830" y="85389"/>
                  </a:lnTo>
                  <a:lnTo>
                    <a:pt x="985830" y="97587"/>
                  </a:lnTo>
                  <a:lnTo>
                    <a:pt x="1017631" y="97587"/>
                  </a:lnTo>
                  <a:lnTo>
                    <a:pt x="1017631" y="109786"/>
                  </a:lnTo>
                  <a:lnTo>
                    <a:pt x="1049432" y="109786"/>
                  </a:lnTo>
                  <a:lnTo>
                    <a:pt x="1049432" y="121984"/>
                  </a:lnTo>
                  <a:lnTo>
                    <a:pt x="1081233" y="121984"/>
                  </a:lnTo>
                  <a:lnTo>
                    <a:pt x="1081233" y="146381"/>
                  </a:lnTo>
                  <a:lnTo>
                    <a:pt x="1113034" y="146381"/>
                  </a:lnTo>
                  <a:lnTo>
                    <a:pt x="1113034" y="170778"/>
                  </a:lnTo>
                  <a:lnTo>
                    <a:pt x="1144835" y="170778"/>
                  </a:lnTo>
                  <a:lnTo>
                    <a:pt x="1144835" y="195175"/>
                  </a:lnTo>
                  <a:lnTo>
                    <a:pt x="1176636" y="195175"/>
                  </a:lnTo>
                  <a:lnTo>
                    <a:pt x="1176636" y="219572"/>
                  </a:lnTo>
                  <a:lnTo>
                    <a:pt x="1272039" y="219572"/>
                  </a:lnTo>
                  <a:lnTo>
                    <a:pt x="1272039" y="243969"/>
                  </a:lnTo>
                  <a:lnTo>
                    <a:pt x="1367442" y="243969"/>
                  </a:lnTo>
                  <a:lnTo>
                    <a:pt x="1367442" y="256167"/>
                  </a:lnTo>
                  <a:lnTo>
                    <a:pt x="1399243" y="256167"/>
                  </a:lnTo>
                  <a:lnTo>
                    <a:pt x="1399243" y="280564"/>
                  </a:lnTo>
                  <a:lnTo>
                    <a:pt x="1431044" y="280564"/>
                  </a:lnTo>
                  <a:lnTo>
                    <a:pt x="1431044" y="317159"/>
                  </a:lnTo>
                  <a:lnTo>
                    <a:pt x="1462845" y="317159"/>
                  </a:lnTo>
                  <a:lnTo>
                    <a:pt x="1462845" y="329358"/>
                  </a:lnTo>
                  <a:lnTo>
                    <a:pt x="1526447" y="329358"/>
                  </a:lnTo>
                  <a:lnTo>
                    <a:pt x="1526447" y="365953"/>
                  </a:lnTo>
                  <a:lnTo>
                    <a:pt x="1558248" y="365953"/>
                  </a:lnTo>
                  <a:lnTo>
                    <a:pt x="1558248" y="390350"/>
                  </a:lnTo>
                  <a:lnTo>
                    <a:pt x="1590049" y="390350"/>
                  </a:lnTo>
                  <a:lnTo>
                    <a:pt x="1590049" y="402549"/>
                  </a:lnTo>
                  <a:lnTo>
                    <a:pt x="1717253" y="402549"/>
                  </a:lnTo>
                  <a:lnTo>
                    <a:pt x="1717253" y="402549"/>
                  </a:lnTo>
                </a:path>
              </a:pathLst>
            </a:custGeom>
            <a:ln w="27101" cap="flat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tx44"/>
            <p:cNvSpPr/>
            <p:nvPr/>
          </p:nvSpPr>
          <p:spPr>
            <a:xfrm>
              <a:off x="3264968" y="163325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3264968" y="168204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C08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47" name="tx46"/>
            <p:cNvSpPr/>
            <p:nvPr/>
          </p:nvSpPr>
          <p:spPr>
            <a:xfrm>
              <a:off x="3264968" y="160885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F64B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48" name="rc47"/>
            <p:cNvSpPr/>
            <p:nvPr/>
          </p:nvSpPr>
          <p:spPr>
            <a:xfrm>
              <a:off x="1531823" y="2827534"/>
              <a:ext cx="1958940" cy="1341830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1531823" y="4169365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1531823" y="4047380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1531823" y="3925396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1531823" y="3803411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1531823" y="3681426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1531823" y="3559442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1531823" y="3437457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1531823" y="3315473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1531823" y="3193488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1531823" y="3071503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1531823" y="2949519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531823" y="2827534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779871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2097880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2415890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2733900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3051910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3369920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1531823" y="4108373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1531823" y="3986388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1531823" y="3864403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1531823" y="3742419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1531823" y="3620434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1531823" y="3498449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1531823" y="3376465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1531823" y="3254480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1531823" y="3132496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1531823" y="3010511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1531823" y="2888526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1620866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1938875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2256885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2574895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2892905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3210915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620866" y="2888526"/>
              <a:ext cx="1717253" cy="329358"/>
            </a:xfrm>
            <a:custGeom>
              <a:avLst/>
              <a:pathLst>
                <a:path w="1717253" h="329358">
                  <a:moveTo>
                    <a:pt x="0" y="0"/>
                  </a:moveTo>
                  <a:lnTo>
                    <a:pt x="636019" y="0"/>
                  </a:lnTo>
                  <a:lnTo>
                    <a:pt x="636019" y="12198"/>
                  </a:lnTo>
                  <a:lnTo>
                    <a:pt x="826825" y="12198"/>
                  </a:lnTo>
                  <a:lnTo>
                    <a:pt x="826825" y="24396"/>
                  </a:lnTo>
                  <a:lnTo>
                    <a:pt x="890427" y="24396"/>
                  </a:lnTo>
                  <a:lnTo>
                    <a:pt x="890427" y="36595"/>
                  </a:lnTo>
                  <a:lnTo>
                    <a:pt x="922228" y="36595"/>
                  </a:lnTo>
                  <a:lnTo>
                    <a:pt x="922228" y="48793"/>
                  </a:lnTo>
                  <a:lnTo>
                    <a:pt x="954029" y="48793"/>
                  </a:lnTo>
                  <a:lnTo>
                    <a:pt x="954029" y="85389"/>
                  </a:lnTo>
                  <a:lnTo>
                    <a:pt x="985830" y="85389"/>
                  </a:lnTo>
                  <a:lnTo>
                    <a:pt x="985830" y="121984"/>
                  </a:lnTo>
                  <a:lnTo>
                    <a:pt x="1017631" y="121984"/>
                  </a:lnTo>
                  <a:lnTo>
                    <a:pt x="1017631" y="134183"/>
                  </a:lnTo>
                  <a:lnTo>
                    <a:pt x="1049432" y="134183"/>
                  </a:lnTo>
                  <a:lnTo>
                    <a:pt x="1049432" y="182976"/>
                  </a:lnTo>
                  <a:lnTo>
                    <a:pt x="1081233" y="182976"/>
                  </a:lnTo>
                  <a:lnTo>
                    <a:pt x="1081233" y="207373"/>
                  </a:lnTo>
                  <a:lnTo>
                    <a:pt x="1113034" y="207373"/>
                  </a:lnTo>
                  <a:lnTo>
                    <a:pt x="1113034" y="231770"/>
                  </a:lnTo>
                  <a:lnTo>
                    <a:pt x="1144835" y="231770"/>
                  </a:lnTo>
                  <a:lnTo>
                    <a:pt x="1144835" y="256167"/>
                  </a:lnTo>
                  <a:lnTo>
                    <a:pt x="1176636" y="256167"/>
                  </a:lnTo>
                  <a:lnTo>
                    <a:pt x="1176636" y="280564"/>
                  </a:lnTo>
                  <a:lnTo>
                    <a:pt x="1240238" y="280564"/>
                  </a:lnTo>
                  <a:lnTo>
                    <a:pt x="1240238" y="292763"/>
                  </a:lnTo>
                  <a:lnTo>
                    <a:pt x="1303840" y="292763"/>
                  </a:lnTo>
                  <a:lnTo>
                    <a:pt x="1303840" y="317159"/>
                  </a:lnTo>
                  <a:lnTo>
                    <a:pt x="1399243" y="317159"/>
                  </a:lnTo>
                  <a:lnTo>
                    <a:pt x="1399243" y="329358"/>
                  </a:lnTo>
                  <a:lnTo>
                    <a:pt x="1717253" y="329358"/>
                  </a:lnTo>
                  <a:lnTo>
                    <a:pt x="1717253" y="329358"/>
                  </a:lnTo>
                </a:path>
              </a:pathLst>
            </a:custGeom>
            <a:ln w="27101" cap="flat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620866" y="2888526"/>
              <a:ext cx="1717253" cy="365953"/>
            </a:xfrm>
            <a:custGeom>
              <a:avLst/>
              <a:pathLst>
                <a:path w="1717253" h="365953">
                  <a:moveTo>
                    <a:pt x="0" y="0"/>
                  </a:moveTo>
                  <a:lnTo>
                    <a:pt x="858626" y="0"/>
                  </a:lnTo>
                  <a:lnTo>
                    <a:pt x="858626" y="12198"/>
                  </a:lnTo>
                  <a:lnTo>
                    <a:pt x="890427" y="12198"/>
                  </a:lnTo>
                  <a:lnTo>
                    <a:pt x="890427" y="24396"/>
                  </a:lnTo>
                  <a:lnTo>
                    <a:pt x="922228" y="24396"/>
                  </a:lnTo>
                  <a:lnTo>
                    <a:pt x="922228" y="36595"/>
                  </a:lnTo>
                  <a:lnTo>
                    <a:pt x="954029" y="36595"/>
                  </a:lnTo>
                  <a:lnTo>
                    <a:pt x="954029" y="48793"/>
                  </a:lnTo>
                  <a:lnTo>
                    <a:pt x="985830" y="48793"/>
                  </a:lnTo>
                  <a:lnTo>
                    <a:pt x="985830" y="60992"/>
                  </a:lnTo>
                  <a:lnTo>
                    <a:pt x="1049432" y="60992"/>
                  </a:lnTo>
                  <a:lnTo>
                    <a:pt x="1049432" y="85389"/>
                  </a:lnTo>
                  <a:lnTo>
                    <a:pt x="1081233" y="85389"/>
                  </a:lnTo>
                  <a:lnTo>
                    <a:pt x="1081233" y="97587"/>
                  </a:lnTo>
                  <a:lnTo>
                    <a:pt x="1113034" y="97587"/>
                  </a:lnTo>
                  <a:lnTo>
                    <a:pt x="1113034" y="158579"/>
                  </a:lnTo>
                  <a:lnTo>
                    <a:pt x="1144835" y="158579"/>
                  </a:lnTo>
                  <a:lnTo>
                    <a:pt x="1144835" y="182976"/>
                  </a:lnTo>
                  <a:lnTo>
                    <a:pt x="1176636" y="182976"/>
                  </a:lnTo>
                  <a:lnTo>
                    <a:pt x="1176636" y="207373"/>
                  </a:lnTo>
                  <a:lnTo>
                    <a:pt x="1208437" y="207373"/>
                  </a:lnTo>
                  <a:lnTo>
                    <a:pt x="1208437" y="243969"/>
                  </a:lnTo>
                  <a:lnTo>
                    <a:pt x="1240238" y="243969"/>
                  </a:lnTo>
                  <a:lnTo>
                    <a:pt x="1240238" y="256167"/>
                  </a:lnTo>
                  <a:lnTo>
                    <a:pt x="1272039" y="256167"/>
                  </a:lnTo>
                  <a:lnTo>
                    <a:pt x="1272039" y="268366"/>
                  </a:lnTo>
                  <a:lnTo>
                    <a:pt x="1303840" y="268366"/>
                  </a:lnTo>
                  <a:lnTo>
                    <a:pt x="1303840" y="280564"/>
                  </a:lnTo>
                  <a:lnTo>
                    <a:pt x="1367442" y="280564"/>
                  </a:lnTo>
                  <a:lnTo>
                    <a:pt x="1367442" y="292763"/>
                  </a:lnTo>
                  <a:lnTo>
                    <a:pt x="1431044" y="292763"/>
                  </a:lnTo>
                  <a:lnTo>
                    <a:pt x="1431044" y="329358"/>
                  </a:lnTo>
                  <a:lnTo>
                    <a:pt x="1526447" y="329358"/>
                  </a:lnTo>
                  <a:lnTo>
                    <a:pt x="1526447" y="341556"/>
                  </a:lnTo>
                  <a:lnTo>
                    <a:pt x="1558248" y="341556"/>
                  </a:lnTo>
                  <a:lnTo>
                    <a:pt x="1558248" y="365953"/>
                  </a:lnTo>
                  <a:lnTo>
                    <a:pt x="1717253" y="365953"/>
                  </a:lnTo>
                  <a:lnTo>
                    <a:pt x="1717253" y="365953"/>
                  </a:lnTo>
                </a:path>
              </a:pathLst>
            </a:custGeom>
            <a:ln w="27101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620866" y="2888526"/>
              <a:ext cx="1717253" cy="378152"/>
            </a:xfrm>
            <a:custGeom>
              <a:avLst/>
              <a:pathLst>
                <a:path w="1717253" h="378152">
                  <a:moveTo>
                    <a:pt x="0" y="0"/>
                  </a:moveTo>
                  <a:lnTo>
                    <a:pt x="699621" y="0"/>
                  </a:lnTo>
                  <a:lnTo>
                    <a:pt x="699621" y="12198"/>
                  </a:lnTo>
                  <a:lnTo>
                    <a:pt x="763223" y="12198"/>
                  </a:lnTo>
                  <a:lnTo>
                    <a:pt x="763223" y="24396"/>
                  </a:lnTo>
                  <a:lnTo>
                    <a:pt x="826825" y="24396"/>
                  </a:lnTo>
                  <a:lnTo>
                    <a:pt x="826825" y="36595"/>
                  </a:lnTo>
                  <a:lnTo>
                    <a:pt x="858626" y="36595"/>
                  </a:lnTo>
                  <a:lnTo>
                    <a:pt x="858626" y="60992"/>
                  </a:lnTo>
                  <a:lnTo>
                    <a:pt x="890427" y="60992"/>
                  </a:lnTo>
                  <a:lnTo>
                    <a:pt x="890427" y="73190"/>
                  </a:lnTo>
                  <a:lnTo>
                    <a:pt x="954029" y="73190"/>
                  </a:lnTo>
                  <a:lnTo>
                    <a:pt x="954029" y="85389"/>
                  </a:lnTo>
                  <a:lnTo>
                    <a:pt x="985830" y="85389"/>
                  </a:lnTo>
                  <a:lnTo>
                    <a:pt x="985830" y="121984"/>
                  </a:lnTo>
                  <a:lnTo>
                    <a:pt x="1017631" y="121984"/>
                  </a:lnTo>
                  <a:lnTo>
                    <a:pt x="1017631" y="134183"/>
                  </a:lnTo>
                  <a:lnTo>
                    <a:pt x="1049432" y="134183"/>
                  </a:lnTo>
                  <a:lnTo>
                    <a:pt x="1049432" y="195175"/>
                  </a:lnTo>
                  <a:lnTo>
                    <a:pt x="1081233" y="195175"/>
                  </a:lnTo>
                  <a:lnTo>
                    <a:pt x="1081233" y="256167"/>
                  </a:lnTo>
                  <a:lnTo>
                    <a:pt x="1113034" y="256167"/>
                  </a:lnTo>
                  <a:lnTo>
                    <a:pt x="1113034" y="292763"/>
                  </a:lnTo>
                  <a:lnTo>
                    <a:pt x="1144835" y="292763"/>
                  </a:lnTo>
                  <a:lnTo>
                    <a:pt x="1144835" y="317159"/>
                  </a:lnTo>
                  <a:lnTo>
                    <a:pt x="1176636" y="317159"/>
                  </a:lnTo>
                  <a:lnTo>
                    <a:pt x="1176636" y="341556"/>
                  </a:lnTo>
                  <a:lnTo>
                    <a:pt x="1208437" y="341556"/>
                  </a:lnTo>
                  <a:lnTo>
                    <a:pt x="1208437" y="353755"/>
                  </a:lnTo>
                  <a:lnTo>
                    <a:pt x="1240238" y="353755"/>
                  </a:lnTo>
                  <a:lnTo>
                    <a:pt x="1240238" y="365953"/>
                  </a:lnTo>
                  <a:lnTo>
                    <a:pt x="1621850" y="365953"/>
                  </a:lnTo>
                  <a:lnTo>
                    <a:pt x="1621850" y="378152"/>
                  </a:lnTo>
                  <a:lnTo>
                    <a:pt x="1717253" y="378152"/>
                  </a:lnTo>
                  <a:lnTo>
                    <a:pt x="1717253" y="378152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tx86"/>
            <p:cNvSpPr/>
            <p:nvPr/>
          </p:nvSpPr>
          <p:spPr>
            <a:xfrm>
              <a:off x="3264968" y="316315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3264968" y="319974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3264968" y="3211943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90" name="rc89"/>
            <p:cNvSpPr/>
            <p:nvPr/>
          </p:nvSpPr>
          <p:spPr>
            <a:xfrm>
              <a:off x="3560353" y="1200051"/>
              <a:ext cx="1958940" cy="1341830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3560353" y="2541882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3560353" y="2419898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3560353" y="2297913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3560353" y="2175928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560353" y="2053944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560353" y="1931959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560353" y="1809974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560353" y="1687990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3560353" y="1566005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3560353" y="1444021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3560353" y="1322036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3560353" y="1200051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3808400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4126410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4444420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4762430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5080439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5398449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3560353" y="2480890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3560353" y="2358905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3560353" y="2236921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3560353" y="2114936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3560353" y="1992951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3560353" y="1870967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3560353" y="1748982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3560353" y="1626998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3560353" y="1505013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3560353" y="1383028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3560353" y="1261044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3649395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3967405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4285415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4603425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4921435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5239444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3649395" y="1261044"/>
              <a:ext cx="1717253" cy="451343"/>
            </a:xfrm>
            <a:custGeom>
              <a:avLst/>
              <a:pathLst>
                <a:path w="1717253" h="451343">
                  <a:moveTo>
                    <a:pt x="0" y="0"/>
                  </a:moveTo>
                  <a:lnTo>
                    <a:pt x="0" y="0"/>
                  </a:lnTo>
                  <a:lnTo>
                    <a:pt x="0" y="12198"/>
                  </a:lnTo>
                  <a:lnTo>
                    <a:pt x="604218" y="12198"/>
                  </a:lnTo>
                  <a:lnTo>
                    <a:pt x="604218" y="24396"/>
                  </a:lnTo>
                  <a:lnTo>
                    <a:pt x="667820" y="24396"/>
                  </a:lnTo>
                  <a:lnTo>
                    <a:pt x="667820" y="36595"/>
                  </a:lnTo>
                  <a:lnTo>
                    <a:pt x="699621" y="36595"/>
                  </a:lnTo>
                  <a:lnTo>
                    <a:pt x="699621" y="48793"/>
                  </a:lnTo>
                  <a:lnTo>
                    <a:pt x="763223" y="48793"/>
                  </a:lnTo>
                  <a:lnTo>
                    <a:pt x="763223" y="60992"/>
                  </a:lnTo>
                  <a:lnTo>
                    <a:pt x="858626" y="60992"/>
                  </a:lnTo>
                  <a:lnTo>
                    <a:pt x="858626" y="85389"/>
                  </a:lnTo>
                  <a:lnTo>
                    <a:pt x="922228" y="85389"/>
                  </a:lnTo>
                  <a:lnTo>
                    <a:pt x="922228" y="97587"/>
                  </a:lnTo>
                  <a:lnTo>
                    <a:pt x="954029" y="97587"/>
                  </a:lnTo>
                  <a:lnTo>
                    <a:pt x="954029" y="158579"/>
                  </a:lnTo>
                  <a:lnTo>
                    <a:pt x="985830" y="158579"/>
                  </a:lnTo>
                  <a:lnTo>
                    <a:pt x="985830" y="170778"/>
                  </a:lnTo>
                  <a:lnTo>
                    <a:pt x="1049432" y="170778"/>
                  </a:lnTo>
                  <a:lnTo>
                    <a:pt x="1049432" y="219572"/>
                  </a:lnTo>
                  <a:lnTo>
                    <a:pt x="1081233" y="219572"/>
                  </a:lnTo>
                  <a:lnTo>
                    <a:pt x="1081233" y="256167"/>
                  </a:lnTo>
                  <a:lnTo>
                    <a:pt x="1113034" y="256167"/>
                  </a:lnTo>
                  <a:lnTo>
                    <a:pt x="1113034" y="292763"/>
                  </a:lnTo>
                  <a:lnTo>
                    <a:pt x="1144835" y="292763"/>
                  </a:lnTo>
                  <a:lnTo>
                    <a:pt x="1144835" y="317159"/>
                  </a:lnTo>
                  <a:lnTo>
                    <a:pt x="1176636" y="317159"/>
                  </a:lnTo>
                  <a:lnTo>
                    <a:pt x="1176636" y="341556"/>
                  </a:lnTo>
                  <a:lnTo>
                    <a:pt x="1208437" y="341556"/>
                  </a:lnTo>
                  <a:lnTo>
                    <a:pt x="1208437" y="353755"/>
                  </a:lnTo>
                  <a:lnTo>
                    <a:pt x="1272039" y="353755"/>
                  </a:lnTo>
                  <a:lnTo>
                    <a:pt x="1272039" y="378152"/>
                  </a:lnTo>
                  <a:lnTo>
                    <a:pt x="1303840" y="378152"/>
                  </a:lnTo>
                  <a:lnTo>
                    <a:pt x="1303840" y="402549"/>
                  </a:lnTo>
                  <a:lnTo>
                    <a:pt x="1335641" y="402549"/>
                  </a:lnTo>
                  <a:lnTo>
                    <a:pt x="1335641" y="414747"/>
                  </a:lnTo>
                  <a:lnTo>
                    <a:pt x="1367442" y="414747"/>
                  </a:lnTo>
                  <a:lnTo>
                    <a:pt x="1367442" y="439144"/>
                  </a:lnTo>
                  <a:lnTo>
                    <a:pt x="1558248" y="439144"/>
                  </a:lnTo>
                  <a:lnTo>
                    <a:pt x="1558248" y="451343"/>
                  </a:lnTo>
                  <a:lnTo>
                    <a:pt x="1717253" y="451343"/>
                  </a:lnTo>
                  <a:lnTo>
                    <a:pt x="1717253" y="451343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3649395" y="1261044"/>
              <a:ext cx="1717253" cy="439144"/>
            </a:xfrm>
            <a:custGeom>
              <a:avLst/>
              <a:pathLst>
                <a:path w="1717253" h="439144">
                  <a:moveTo>
                    <a:pt x="0" y="0"/>
                  </a:moveTo>
                  <a:lnTo>
                    <a:pt x="636019" y="0"/>
                  </a:lnTo>
                  <a:lnTo>
                    <a:pt x="636019" y="24396"/>
                  </a:lnTo>
                  <a:lnTo>
                    <a:pt x="763223" y="24396"/>
                  </a:lnTo>
                  <a:lnTo>
                    <a:pt x="763223" y="36595"/>
                  </a:lnTo>
                  <a:lnTo>
                    <a:pt x="795024" y="36595"/>
                  </a:lnTo>
                  <a:lnTo>
                    <a:pt x="795024" y="48793"/>
                  </a:lnTo>
                  <a:lnTo>
                    <a:pt x="826825" y="48793"/>
                  </a:lnTo>
                  <a:lnTo>
                    <a:pt x="826825" y="97587"/>
                  </a:lnTo>
                  <a:lnTo>
                    <a:pt x="858626" y="97587"/>
                  </a:lnTo>
                  <a:lnTo>
                    <a:pt x="858626" y="146381"/>
                  </a:lnTo>
                  <a:lnTo>
                    <a:pt x="890427" y="146381"/>
                  </a:lnTo>
                  <a:lnTo>
                    <a:pt x="890427" y="170778"/>
                  </a:lnTo>
                  <a:lnTo>
                    <a:pt x="922228" y="170778"/>
                  </a:lnTo>
                  <a:lnTo>
                    <a:pt x="922228" y="219572"/>
                  </a:lnTo>
                  <a:lnTo>
                    <a:pt x="954029" y="219572"/>
                  </a:lnTo>
                  <a:lnTo>
                    <a:pt x="954029" y="268366"/>
                  </a:lnTo>
                  <a:lnTo>
                    <a:pt x="985830" y="268366"/>
                  </a:lnTo>
                  <a:lnTo>
                    <a:pt x="985830" y="304961"/>
                  </a:lnTo>
                  <a:lnTo>
                    <a:pt x="1017631" y="304961"/>
                  </a:lnTo>
                  <a:lnTo>
                    <a:pt x="1017631" y="317159"/>
                  </a:lnTo>
                  <a:lnTo>
                    <a:pt x="1049432" y="317159"/>
                  </a:lnTo>
                  <a:lnTo>
                    <a:pt x="1049432" y="341556"/>
                  </a:lnTo>
                  <a:lnTo>
                    <a:pt x="1081233" y="341556"/>
                  </a:lnTo>
                  <a:lnTo>
                    <a:pt x="1081233" y="353755"/>
                  </a:lnTo>
                  <a:lnTo>
                    <a:pt x="1113034" y="353755"/>
                  </a:lnTo>
                  <a:lnTo>
                    <a:pt x="1113034" y="378152"/>
                  </a:lnTo>
                  <a:lnTo>
                    <a:pt x="1144835" y="378152"/>
                  </a:lnTo>
                  <a:lnTo>
                    <a:pt x="1144835" y="390350"/>
                  </a:lnTo>
                  <a:lnTo>
                    <a:pt x="1176636" y="390350"/>
                  </a:lnTo>
                  <a:lnTo>
                    <a:pt x="1176636" y="402549"/>
                  </a:lnTo>
                  <a:lnTo>
                    <a:pt x="1208437" y="402549"/>
                  </a:lnTo>
                  <a:lnTo>
                    <a:pt x="1208437" y="414747"/>
                  </a:lnTo>
                  <a:lnTo>
                    <a:pt x="1272039" y="414747"/>
                  </a:lnTo>
                  <a:lnTo>
                    <a:pt x="1272039" y="426946"/>
                  </a:lnTo>
                  <a:lnTo>
                    <a:pt x="1367442" y="426946"/>
                  </a:lnTo>
                  <a:lnTo>
                    <a:pt x="1367442" y="439144"/>
                  </a:lnTo>
                  <a:lnTo>
                    <a:pt x="1717253" y="439144"/>
                  </a:lnTo>
                  <a:lnTo>
                    <a:pt x="1717253" y="439144"/>
                  </a:lnTo>
                </a:path>
              </a:pathLst>
            </a:custGeom>
            <a:ln w="27101" cap="flat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3649395" y="1261044"/>
              <a:ext cx="1717253" cy="426946"/>
            </a:xfrm>
            <a:custGeom>
              <a:avLst/>
              <a:pathLst>
                <a:path w="1717253" h="426946">
                  <a:moveTo>
                    <a:pt x="0" y="0"/>
                  </a:moveTo>
                  <a:lnTo>
                    <a:pt x="127203" y="0"/>
                  </a:lnTo>
                  <a:lnTo>
                    <a:pt x="127203" y="12198"/>
                  </a:lnTo>
                  <a:lnTo>
                    <a:pt x="222606" y="12198"/>
                  </a:lnTo>
                  <a:lnTo>
                    <a:pt x="222606" y="24396"/>
                  </a:lnTo>
                  <a:lnTo>
                    <a:pt x="699621" y="24396"/>
                  </a:lnTo>
                  <a:lnTo>
                    <a:pt x="699621" y="36595"/>
                  </a:lnTo>
                  <a:lnTo>
                    <a:pt x="795024" y="36595"/>
                  </a:lnTo>
                  <a:lnTo>
                    <a:pt x="795024" y="48793"/>
                  </a:lnTo>
                  <a:lnTo>
                    <a:pt x="858626" y="48793"/>
                  </a:lnTo>
                  <a:lnTo>
                    <a:pt x="858626" y="73190"/>
                  </a:lnTo>
                  <a:lnTo>
                    <a:pt x="890427" y="73190"/>
                  </a:lnTo>
                  <a:lnTo>
                    <a:pt x="890427" y="97587"/>
                  </a:lnTo>
                  <a:lnTo>
                    <a:pt x="922228" y="97587"/>
                  </a:lnTo>
                  <a:lnTo>
                    <a:pt x="922228" y="134183"/>
                  </a:lnTo>
                  <a:lnTo>
                    <a:pt x="954029" y="134183"/>
                  </a:lnTo>
                  <a:lnTo>
                    <a:pt x="954029" y="207373"/>
                  </a:lnTo>
                  <a:lnTo>
                    <a:pt x="985830" y="207373"/>
                  </a:lnTo>
                  <a:lnTo>
                    <a:pt x="985830" y="231770"/>
                  </a:lnTo>
                  <a:lnTo>
                    <a:pt x="1017631" y="231770"/>
                  </a:lnTo>
                  <a:lnTo>
                    <a:pt x="1017631" y="256167"/>
                  </a:lnTo>
                  <a:lnTo>
                    <a:pt x="1049432" y="256167"/>
                  </a:lnTo>
                  <a:lnTo>
                    <a:pt x="1049432" y="292763"/>
                  </a:lnTo>
                  <a:lnTo>
                    <a:pt x="1081233" y="292763"/>
                  </a:lnTo>
                  <a:lnTo>
                    <a:pt x="1081233" y="317159"/>
                  </a:lnTo>
                  <a:lnTo>
                    <a:pt x="1113034" y="317159"/>
                  </a:lnTo>
                  <a:lnTo>
                    <a:pt x="1113034" y="353755"/>
                  </a:lnTo>
                  <a:lnTo>
                    <a:pt x="1144835" y="353755"/>
                  </a:lnTo>
                  <a:lnTo>
                    <a:pt x="1144835" y="365953"/>
                  </a:lnTo>
                  <a:lnTo>
                    <a:pt x="1176636" y="365953"/>
                  </a:lnTo>
                  <a:lnTo>
                    <a:pt x="1176636" y="402549"/>
                  </a:lnTo>
                  <a:lnTo>
                    <a:pt x="1208437" y="402549"/>
                  </a:lnTo>
                  <a:lnTo>
                    <a:pt x="1208437" y="414747"/>
                  </a:lnTo>
                  <a:lnTo>
                    <a:pt x="1526447" y="414747"/>
                  </a:lnTo>
                  <a:lnTo>
                    <a:pt x="1526447" y="426946"/>
                  </a:lnTo>
                  <a:lnTo>
                    <a:pt x="1717253" y="426946"/>
                  </a:lnTo>
                  <a:lnTo>
                    <a:pt x="1717253" y="426946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tx128"/>
            <p:cNvSpPr/>
            <p:nvPr/>
          </p:nvSpPr>
          <p:spPr>
            <a:xfrm>
              <a:off x="5293497" y="165765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5293497" y="1645453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DE8C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5293497" y="163325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2" name="rc131"/>
            <p:cNvSpPr/>
            <p:nvPr/>
          </p:nvSpPr>
          <p:spPr>
            <a:xfrm>
              <a:off x="3560353" y="2827534"/>
              <a:ext cx="1958940" cy="1341830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3560353" y="4169365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3560353" y="4047380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3560353" y="3925396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3560353" y="3803411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3560353" y="3681426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3560353" y="3559442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3560353" y="3437457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3560353" y="3315473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3560353" y="3193488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3560353" y="3071503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3560353" y="2949519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3560353" y="2827534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3808400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4126410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4444420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4762430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8"/>
            <p:cNvSpPr/>
            <p:nvPr/>
          </p:nvSpPr>
          <p:spPr>
            <a:xfrm>
              <a:off x="5080439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9"/>
            <p:cNvSpPr/>
            <p:nvPr/>
          </p:nvSpPr>
          <p:spPr>
            <a:xfrm>
              <a:off x="5398449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0"/>
            <p:cNvSpPr/>
            <p:nvPr/>
          </p:nvSpPr>
          <p:spPr>
            <a:xfrm>
              <a:off x="3560353" y="4108373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1"/>
            <p:cNvSpPr/>
            <p:nvPr/>
          </p:nvSpPr>
          <p:spPr>
            <a:xfrm>
              <a:off x="3560353" y="3986388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2"/>
            <p:cNvSpPr/>
            <p:nvPr/>
          </p:nvSpPr>
          <p:spPr>
            <a:xfrm>
              <a:off x="3560353" y="3864403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3"/>
            <p:cNvSpPr/>
            <p:nvPr/>
          </p:nvSpPr>
          <p:spPr>
            <a:xfrm>
              <a:off x="3560353" y="3742419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4"/>
            <p:cNvSpPr/>
            <p:nvPr/>
          </p:nvSpPr>
          <p:spPr>
            <a:xfrm>
              <a:off x="3560353" y="3620434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5"/>
            <p:cNvSpPr/>
            <p:nvPr/>
          </p:nvSpPr>
          <p:spPr>
            <a:xfrm>
              <a:off x="3560353" y="3498449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6"/>
            <p:cNvSpPr/>
            <p:nvPr/>
          </p:nvSpPr>
          <p:spPr>
            <a:xfrm>
              <a:off x="3560353" y="3376465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3560353" y="3254480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3560353" y="3132496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3560353" y="3010511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3560353" y="2888526"/>
              <a:ext cx="1958940" cy="0"/>
            </a:xfrm>
            <a:custGeom>
              <a:avLst/>
              <a:pathLst>
                <a:path w="1958940" h="0">
                  <a:moveTo>
                    <a:pt x="0" y="0"/>
                  </a:moveTo>
                  <a:lnTo>
                    <a:pt x="1958940" y="0"/>
                  </a:lnTo>
                  <a:lnTo>
                    <a:pt x="195894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3649395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3967405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4285415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4603425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4921435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5239444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3649395" y="2888526"/>
              <a:ext cx="1717253" cy="426946"/>
            </a:xfrm>
            <a:custGeom>
              <a:avLst/>
              <a:pathLst>
                <a:path w="1717253" h="426946">
                  <a:moveTo>
                    <a:pt x="0" y="0"/>
                  </a:moveTo>
                  <a:lnTo>
                    <a:pt x="858626" y="0"/>
                  </a:lnTo>
                  <a:lnTo>
                    <a:pt x="858626" y="12198"/>
                  </a:lnTo>
                  <a:lnTo>
                    <a:pt x="922228" y="12198"/>
                  </a:lnTo>
                  <a:lnTo>
                    <a:pt x="922228" y="36595"/>
                  </a:lnTo>
                  <a:lnTo>
                    <a:pt x="954029" y="36595"/>
                  </a:lnTo>
                  <a:lnTo>
                    <a:pt x="954029" y="97587"/>
                  </a:lnTo>
                  <a:lnTo>
                    <a:pt x="985830" y="97587"/>
                  </a:lnTo>
                  <a:lnTo>
                    <a:pt x="985830" y="158579"/>
                  </a:lnTo>
                  <a:lnTo>
                    <a:pt x="1017631" y="158579"/>
                  </a:lnTo>
                  <a:lnTo>
                    <a:pt x="1017631" y="207373"/>
                  </a:lnTo>
                  <a:lnTo>
                    <a:pt x="1049432" y="207373"/>
                  </a:lnTo>
                  <a:lnTo>
                    <a:pt x="1049432" y="219572"/>
                  </a:lnTo>
                  <a:lnTo>
                    <a:pt x="1113034" y="219572"/>
                  </a:lnTo>
                  <a:lnTo>
                    <a:pt x="1113034" y="256167"/>
                  </a:lnTo>
                  <a:lnTo>
                    <a:pt x="1144835" y="256167"/>
                  </a:lnTo>
                  <a:lnTo>
                    <a:pt x="1144835" y="304961"/>
                  </a:lnTo>
                  <a:lnTo>
                    <a:pt x="1176636" y="304961"/>
                  </a:lnTo>
                  <a:lnTo>
                    <a:pt x="1176636" y="317159"/>
                  </a:lnTo>
                  <a:lnTo>
                    <a:pt x="1208437" y="317159"/>
                  </a:lnTo>
                  <a:lnTo>
                    <a:pt x="1208437" y="353755"/>
                  </a:lnTo>
                  <a:lnTo>
                    <a:pt x="1272039" y="353755"/>
                  </a:lnTo>
                  <a:lnTo>
                    <a:pt x="1272039" y="365953"/>
                  </a:lnTo>
                  <a:lnTo>
                    <a:pt x="1431044" y="365953"/>
                  </a:lnTo>
                  <a:lnTo>
                    <a:pt x="1431044" y="390350"/>
                  </a:lnTo>
                  <a:lnTo>
                    <a:pt x="1462845" y="390350"/>
                  </a:lnTo>
                  <a:lnTo>
                    <a:pt x="1462845" y="402549"/>
                  </a:lnTo>
                  <a:lnTo>
                    <a:pt x="1494646" y="402549"/>
                  </a:lnTo>
                  <a:lnTo>
                    <a:pt x="1494646" y="414747"/>
                  </a:lnTo>
                  <a:lnTo>
                    <a:pt x="1526447" y="414747"/>
                  </a:lnTo>
                  <a:lnTo>
                    <a:pt x="1526447" y="426946"/>
                  </a:lnTo>
                  <a:lnTo>
                    <a:pt x="1717253" y="426946"/>
                  </a:lnTo>
                  <a:lnTo>
                    <a:pt x="1717253" y="426946"/>
                  </a:lnTo>
                </a:path>
              </a:pathLst>
            </a:custGeom>
            <a:ln w="27101" cap="flat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3649395" y="2888526"/>
              <a:ext cx="1717253" cy="329358"/>
            </a:xfrm>
            <a:custGeom>
              <a:avLst/>
              <a:pathLst>
                <a:path w="1717253" h="329358">
                  <a:moveTo>
                    <a:pt x="0" y="0"/>
                  </a:moveTo>
                  <a:lnTo>
                    <a:pt x="826825" y="0"/>
                  </a:lnTo>
                  <a:lnTo>
                    <a:pt x="826825" y="24396"/>
                  </a:lnTo>
                  <a:lnTo>
                    <a:pt x="858626" y="24396"/>
                  </a:lnTo>
                  <a:lnTo>
                    <a:pt x="858626" y="36595"/>
                  </a:lnTo>
                  <a:lnTo>
                    <a:pt x="922228" y="36595"/>
                  </a:lnTo>
                  <a:lnTo>
                    <a:pt x="922228" y="97587"/>
                  </a:lnTo>
                  <a:lnTo>
                    <a:pt x="954029" y="97587"/>
                  </a:lnTo>
                  <a:lnTo>
                    <a:pt x="954029" y="109786"/>
                  </a:lnTo>
                  <a:lnTo>
                    <a:pt x="1049432" y="109786"/>
                  </a:lnTo>
                  <a:lnTo>
                    <a:pt x="1049432" y="121984"/>
                  </a:lnTo>
                  <a:lnTo>
                    <a:pt x="1081233" y="121984"/>
                  </a:lnTo>
                  <a:lnTo>
                    <a:pt x="1081233" y="170778"/>
                  </a:lnTo>
                  <a:lnTo>
                    <a:pt x="1113034" y="170778"/>
                  </a:lnTo>
                  <a:lnTo>
                    <a:pt x="1113034" y="231770"/>
                  </a:lnTo>
                  <a:lnTo>
                    <a:pt x="1144835" y="231770"/>
                  </a:lnTo>
                  <a:lnTo>
                    <a:pt x="1144835" y="256167"/>
                  </a:lnTo>
                  <a:lnTo>
                    <a:pt x="1176636" y="256167"/>
                  </a:lnTo>
                  <a:lnTo>
                    <a:pt x="1176636" y="280564"/>
                  </a:lnTo>
                  <a:lnTo>
                    <a:pt x="1208437" y="280564"/>
                  </a:lnTo>
                  <a:lnTo>
                    <a:pt x="1208437" y="292763"/>
                  </a:lnTo>
                  <a:lnTo>
                    <a:pt x="1240238" y="292763"/>
                  </a:lnTo>
                  <a:lnTo>
                    <a:pt x="1240238" y="304961"/>
                  </a:lnTo>
                  <a:lnTo>
                    <a:pt x="1494646" y="304961"/>
                  </a:lnTo>
                  <a:lnTo>
                    <a:pt x="1494646" y="317159"/>
                  </a:lnTo>
                  <a:lnTo>
                    <a:pt x="1621850" y="317159"/>
                  </a:lnTo>
                  <a:lnTo>
                    <a:pt x="1621850" y="329358"/>
                  </a:lnTo>
                  <a:lnTo>
                    <a:pt x="1717253" y="329358"/>
                  </a:lnTo>
                  <a:lnTo>
                    <a:pt x="1717253" y="329358"/>
                  </a:lnTo>
                </a:path>
              </a:pathLst>
            </a:custGeom>
            <a:ln w="27101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3649395" y="2888526"/>
              <a:ext cx="1717253" cy="414747"/>
            </a:xfrm>
            <a:custGeom>
              <a:avLst/>
              <a:pathLst>
                <a:path w="1717253" h="414747">
                  <a:moveTo>
                    <a:pt x="0" y="0"/>
                  </a:moveTo>
                  <a:lnTo>
                    <a:pt x="604218" y="0"/>
                  </a:lnTo>
                  <a:lnTo>
                    <a:pt x="604218" y="12198"/>
                  </a:lnTo>
                  <a:lnTo>
                    <a:pt x="667820" y="12198"/>
                  </a:lnTo>
                  <a:lnTo>
                    <a:pt x="667820" y="24396"/>
                  </a:lnTo>
                  <a:lnTo>
                    <a:pt x="699621" y="24396"/>
                  </a:lnTo>
                  <a:lnTo>
                    <a:pt x="699621" y="36595"/>
                  </a:lnTo>
                  <a:lnTo>
                    <a:pt x="795024" y="36595"/>
                  </a:lnTo>
                  <a:lnTo>
                    <a:pt x="795024" y="48793"/>
                  </a:lnTo>
                  <a:lnTo>
                    <a:pt x="890427" y="48793"/>
                  </a:lnTo>
                  <a:lnTo>
                    <a:pt x="890427" y="60992"/>
                  </a:lnTo>
                  <a:lnTo>
                    <a:pt x="954029" y="60992"/>
                  </a:lnTo>
                  <a:lnTo>
                    <a:pt x="954029" y="73190"/>
                  </a:lnTo>
                  <a:lnTo>
                    <a:pt x="985830" y="73190"/>
                  </a:lnTo>
                  <a:lnTo>
                    <a:pt x="985830" y="134183"/>
                  </a:lnTo>
                  <a:lnTo>
                    <a:pt x="1049432" y="134183"/>
                  </a:lnTo>
                  <a:lnTo>
                    <a:pt x="1049432" y="146381"/>
                  </a:lnTo>
                  <a:lnTo>
                    <a:pt x="1081233" y="146381"/>
                  </a:lnTo>
                  <a:lnTo>
                    <a:pt x="1081233" y="182976"/>
                  </a:lnTo>
                  <a:lnTo>
                    <a:pt x="1113034" y="182976"/>
                  </a:lnTo>
                  <a:lnTo>
                    <a:pt x="1113034" y="243969"/>
                  </a:lnTo>
                  <a:lnTo>
                    <a:pt x="1144835" y="243969"/>
                  </a:lnTo>
                  <a:lnTo>
                    <a:pt x="1144835" y="268366"/>
                  </a:lnTo>
                  <a:lnTo>
                    <a:pt x="1176636" y="268366"/>
                  </a:lnTo>
                  <a:lnTo>
                    <a:pt x="1176636" y="280564"/>
                  </a:lnTo>
                  <a:lnTo>
                    <a:pt x="1208437" y="280564"/>
                  </a:lnTo>
                  <a:lnTo>
                    <a:pt x="1208437" y="317159"/>
                  </a:lnTo>
                  <a:lnTo>
                    <a:pt x="1240238" y="317159"/>
                  </a:lnTo>
                  <a:lnTo>
                    <a:pt x="1240238" y="365953"/>
                  </a:lnTo>
                  <a:lnTo>
                    <a:pt x="1272039" y="365953"/>
                  </a:lnTo>
                  <a:lnTo>
                    <a:pt x="1272039" y="378152"/>
                  </a:lnTo>
                  <a:lnTo>
                    <a:pt x="1335641" y="378152"/>
                  </a:lnTo>
                  <a:lnTo>
                    <a:pt x="1335641" y="390350"/>
                  </a:lnTo>
                  <a:lnTo>
                    <a:pt x="1526447" y="390350"/>
                  </a:lnTo>
                  <a:lnTo>
                    <a:pt x="1526447" y="402549"/>
                  </a:lnTo>
                  <a:lnTo>
                    <a:pt x="1717253" y="402549"/>
                  </a:lnTo>
                  <a:lnTo>
                    <a:pt x="1717253" y="414747"/>
                  </a:lnTo>
                </a:path>
              </a:pathLst>
            </a:custGeom>
            <a:ln w="27101" cap="flat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tx170"/>
            <p:cNvSpPr/>
            <p:nvPr/>
          </p:nvSpPr>
          <p:spPr>
            <a:xfrm>
              <a:off x="5293497" y="326073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4F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72" name="tx171"/>
            <p:cNvSpPr/>
            <p:nvPr/>
          </p:nvSpPr>
          <p:spPr>
            <a:xfrm>
              <a:off x="5293497" y="316315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73" name="tx172"/>
            <p:cNvSpPr/>
            <p:nvPr/>
          </p:nvSpPr>
          <p:spPr>
            <a:xfrm>
              <a:off x="5293497" y="3248539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74" name="rc173"/>
            <p:cNvSpPr/>
            <p:nvPr/>
          </p:nvSpPr>
          <p:spPr>
            <a:xfrm>
              <a:off x="1531823" y="2611471"/>
              <a:ext cx="1958940" cy="2160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tx174"/>
            <p:cNvSpPr/>
            <p:nvPr/>
          </p:nvSpPr>
          <p:spPr>
            <a:xfrm>
              <a:off x="2279397" y="2675710"/>
              <a:ext cx="463793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Trt.ID: C</a:t>
              </a:r>
            </a:p>
          </p:txBody>
        </p:sp>
        <p:sp>
          <p:nvSpPr>
            <p:cNvPr id="176" name="rc175"/>
            <p:cNvSpPr/>
            <p:nvPr/>
          </p:nvSpPr>
          <p:spPr>
            <a:xfrm>
              <a:off x="3560353" y="2611471"/>
              <a:ext cx="1958940" cy="2160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tx176"/>
            <p:cNvSpPr/>
            <p:nvPr/>
          </p:nvSpPr>
          <p:spPr>
            <a:xfrm>
              <a:off x="4303915" y="2678766"/>
              <a:ext cx="471814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Trt.ID: D</a:t>
              </a:r>
            </a:p>
          </p:txBody>
        </p:sp>
        <p:sp>
          <p:nvSpPr>
            <p:cNvPr id="178" name="rc177"/>
            <p:cNvSpPr/>
            <p:nvPr/>
          </p:nvSpPr>
          <p:spPr>
            <a:xfrm>
              <a:off x="1531823" y="983989"/>
              <a:ext cx="1958940" cy="2160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tx178"/>
            <p:cNvSpPr/>
            <p:nvPr/>
          </p:nvSpPr>
          <p:spPr>
            <a:xfrm>
              <a:off x="2280188" y="1051283"/>
              <a:ext cx="46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Trt.ID: A</a:t>
              </a:r>
            </a:p>
          </p:txBody>
        </p:sp>
        <p:sp>
          <p:nvSpPr>
            <p:cNvPr id="180" name="rc179"/>
            <p:cNvSpPr/>
            <p:nvPr/>
          </p:nvSpPr>
          <p:spPr>
            <a:xfrm>
              <a:off x="3560353" y="983989"/>
              <a:ext cx="1958940" cy="2160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tx180"/>
            <p:cNvSpPr/>
            <p:nvPr/>
          </p:nvSpPr>
          <p:spPr>
            <a:xfrm>
              <a:off x="4308608" y="1051283"/>
              <a:ext cx="462428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Trt.ID: B</a:t>
              </a:r>
            </a:p>
          </p:txBody>
        </p:sp>
        <p:sp>
          <p:nvSpPr>
            <p:cNvPr id="182" name="pl181"/>
            <p:cNvSpPr/>
            <p:nvPr/>
          </p:nvSpPr>
          <p:spPr>
            <a:xfrm>
              <a:off x="16208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193887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225688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257489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289290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321091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tx187"/>
            <p:cNvSpPr/>
            <p:nvPr/>
          </p:nvSpPr>
          <p:spPr>
            <a:xfrm>
              <a:off x="158531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186777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</a:t>
              </a:r>
            </a:p>
          </p:txBody>
        </p:sp>
        <p:sp>
          <p:nvSpPr>
            <p:cNvPr id="190" name="tx189"/>
            <p:cNvSpPr/>
            <p:nvPr/>
          </p:nvSpPr>
          <p:spPr>
            <a:xfrm>
              <a:off x="218578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91" name="tx190"/>
            <p:cNvSpPr/>
            <p:nvPr/>
          </p:nvSpPr>
          <p:spPr>
            <a:xfrm>
              <a:off x="250379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</a:t>
              </a:r>
            </a:p>
          </p:txBody>
        </p:sp>
        <p:sp>
          <p:nvSpPr>
            <p:cNvPr id="192" name="tx191"/>
            <p:cNvSpPr/>
            <p:nvPr/>
          </p:nvSpPr>
          <p:spPr>
            <a:xfrm>
              <a:off x="282180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93" name="tx192"/>
            <p:cNvSpPr/>
            <p:nvPr/>
          </p:nvSpPr>
          <p:spPr>
            <a:xfrm>
              <a:off x="313981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194" name="pl193"/>
            <p:cNvSpPr/>
            <p:nvPr/>
          </p:nvSpPr>
          <p:spPr>
            <a:xfrm>
              <a:off x="364939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396740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428541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460342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7"/>
            <p:cNvSpPr/>
            <p:nvPr/>
          </p:nvSpPr>
          <p:spPr>
            <a:xfrm>
              <a:off x="49214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523944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tx199"/>
            <p:cNvSpPr/>
            <p:nvPr/>
          </p:nvSpPr>
          <p:spPr>
            <a:xfrm>
              <a:off x="361384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201" name="tx200"/>
            <p:cNvSpPr/>
            <p:nvPr/>
          </p:nvSpPr>
          <p:spPr>
            <a:xfrm>
              <a:off x="389630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</a:t>
              </a:r>
            </a:p>
          </p:txBody>
        </p:sp>
        <p:sp>
          <p:nvSpPr>
            <p:cNvPr id="202" name="tx201"/>
            <p:cNvSpPr/>
            <p:nvPr/>
          </p:nvSpPr>
          <p:spPr>
            <a:xfrm>
              <a:off x="421431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203" name="tx202"/>
            <p:cNvSpPr/>
            <p:nvPr/>
          </p:nvSpPr>
          <p:spPr>
            <a:xfrm>
              <a:off x="453232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</a:t>
              </a:r>
            </a:p>
          </p:txBody>
        </p:sp>
        <p:sp>
          <p:nvSpPr>
            <p:cNvPr id="204" name="tx203"/>
            <p:cNvSpPr/>
            <p:nvPr/>
          </p:nvSpPr>
          <p:spPr>
            <a:xfrm>
              <a:off x="485032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205" name="tx204"/>
            <p:cNvSpPr/>
            <p:nvPr/>
          </p:nvSpPr>
          <p:spPr>
            <a:xfrm>
              <a:off x="516833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206" name="tx205"/>
            <p:cNvSpPr/>
            <p:nvPr/>
          </p:nvSpPr>
          <p:spPr>
            <a:xfrm>
              <a:off x="1291894" y="2437097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207" name="tx206"/>
            <p:cNvSpPr/>
            <p:nvPr/>
          </p:nvSpPr>
          <p:spPr>
            <a:xfrm>
              <a:off x="1220789" y="231511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208" name="tx207"/>
            <p:cNvSpPr/>
            <p:nvPr/>
          </p:nvSpPr>
          <p:spPr>
            <a:xfrm>
              <a:off x="1220789" y="2193128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209" name="tx208"/>
            <p:cNvSpPr/>
            <p:nvPr/>
          </p:nvSpPr>
          <p:spPr>
            <a:xfrm>
              <a:off x="1220789" y="20711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210" name="tx209"/>
            <p:cNvSpPr/>
            <p:nvPr/>
          </p:nvSpPr>
          <p:spPr>
            <a:xfrm>
              <a:off x="1220789" y="1949159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211" name="tx210"/>
            <p:cNvSpPr/>
            <p:nvPr/>
          </p:nvSpPr>
          <p:spPr>
            <a:xfrm>
              <a:off x="1220789" y="182717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212" name="tx211"/>
            <p:cNvSpPr/>
            <p:nvPr/>
          </p:nvSpPr>
          <p:spPr>
            <a:xfrm>
              <a:off x="1220789" y="1705190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213" name="tx212"/>
            <p:cNvSpPr/>
            <p:nvPr/>
          </p:nvSpPr>
          <p:spPr>
            <a:xfrm>
              <a:off x="1220789" y="158320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214" name="tx213"/>
            <p:cNvSpPr/>
            <p:nvPr/>
          </p:nvSpPr>
          <p:spPr>
            <a:xfrm>
              <a:off x="1220789" y="1461220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215" name="tx214"/>
            <p:cNvSpPr/>
            <p:nvPr/>
          </p:nvSpPr>
          <p:spPr>
            <a:xfrm>
              <a:off x="1220789" y="1339236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216" name="tx215"/>
            <p:cNvSpPr/>
            <p:nvPr/>
          </p:nvSpPr>
          <p:spPr>
            <a:xfrm>
              <a:off x="1149684" y="1217251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217" name="pl216"/>
            <p:cNvSpPr/>
            <p:nvPr/>
          </p:nvSpPr>
          <p:spPr>
            <a:xfrm>
              <a:off x="1497028" y="248089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7"/>
            <p:cNvSpPr/>
            <p:nvPr/>
          </p:nvSpPr>
          <p:spPr>
            <a:xfrm>
              <a:off x="1497028" y="23589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8"/>
            <p:cNvSpPr/>
            <p:nvPr/>
          </p:nvSpPr>
          <p:spPr>
            <a:xfrm>
              <a:off x="1497028" y="223692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19"/>
            <p:cNvSpPr/>
            <p:nvPr/>
          </p:nvSpPr>
          <p:spPr>
            <a:xfrm>
              <a:off x="1497028" y="21149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0"/>
            <p:cNvSpPr/>
            <p:nvPr/>
          </p:nvSpPr>
          <p:spPr>
            <a:xfrm>
              <a:off x="1497028" y="19929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1"/>
            <p:cNvSpPr/>
            <p:nvPr/>
          </p:nvSpPr>
          <p:spPr>
            <a:xfrm>
              <a:off x="1497028" y="18709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2"/>
            <p:cNvSpPr/>
            <p:nvPr/>
          </p:nvSpPr>
          <p:spPr>
            <a:xfrm>
              <a:off x="1497028" y="174898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3"/>
            <p:cNvSpPr/>
            <p:nvPr/>
          </p:nvSpPr>
          <p:spPr>
            <a:xfrm>
              <a:off x="1497028" y="162699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4"/>
            <p:cNvSpPr/>
            <p:nvPr/>
          </p:nvSpPr>
          <p:spPr>
            <a:xfrm>
              <a:off x="1497028" y="150501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5"/>
            <p:cNvSpPr/>
            <p:nvPr/>
          </p:nvSpPr>
          <p:spPr>
            <a:xfrm>
              <a:off x="1497028" y="13830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6"/>
            <p:cNvSpPr/>
            <p:nvPr/>
          </p:nvSpPr>
          <p:spPr>
            <a:xfrm>
              <a:off x="1497028" y="12610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tx227"/>
            <p:cNvSpPr/>
            <p:nvPr/>
          </p:nvSpPr>
          <p:spPr>
            <a:xfrm>
              <a:off x="1291894" y="4064580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229" name="tx228"/>
            <p:cNvSpPr/>
            <p:nvPr/>
          </p:nvSpPr>
          <p:spPr>
            <a:xfrm>
              <a:off x="1220789" y="394259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230" name="tx229"/>
            <p:cNvSpPr/>
            <p:nvPr/>
          </p:nvSpPr>
          <p:spPr>
            <a:xfrm>
              <a:off x="1220789" y="3820611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231" name="tx230"/>
            <p:cNvSpPr/>
            <p:nvPr/>
          </p:nvSpPr>
          <p:spPr>
            <a:xfrm>
              <a:off x="1220789" y="3698626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232" name="tx231"/>
            <p:cNvSpPr/>
            <p:nvPr/>
          </p:nvSpPr>
          <p:spPr>
            <a:xfrm>
              <a:off x="1220789" y="3576641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233" name="tx232"/>
            <p:cNvSpPr/>
            <p:nvPr/>
          </p:nvSpPr>
          <p:spPr>
            <a:xfrm>
              <a:off x="1220789" y="3454657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234" name="tx233"/>
            <p:cNvSpPr/>
            <p:nvPr/>
          </p:nvSpPr>
          <p:spPr>
            <a:xfrm>
              <a:off x="1220789" y="3332672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235" name="tx234"/>
            <p:cNvSpPr/>
            <p:nvPr/>
          </p:nvSpPr>
          <p:spPr>
            <a:xfrm>
              <a:off x="1220789" y="3210688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236" name="tx235"/>
            <p:cNvSpPr/>
            <p:nvPr/>
          </p:nvSpPr>
          <p:spPr>
            <a:xfrm>
              <a:off x="1220789" y="30887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237" name="tx236"/>
            <p:cNvSpPr/>
            <p:nvPr/>
          </p:nvSpPr>
          <p:spPr>
            <a:xfrm>
              <a:off x="1220789" y="2966718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238" name="tx237"/>
            <p:cNvSpPr/>
            <p:nvPr/>
          </p:nvSpPr>
          <p:spPr>
            <a:xfrm>
              <a:off x="1149684" y="2844734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239" name="pl238"/>
            <p:cNvSpPr/>
            <p:nvPr/>
          </p:nvSpPr>
          <p:spPr>
            <a:xfrm>
              <a:off x="1497028" y="410837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39"/>
            <p:cNvSpPr/>
            <p:nvPr/>
          </p:nvSpPr>
          <p:spPr>
            <a:xfrm>
              <a:off x="1497028" y="39863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0"/>
            <p:cNvSpPr/>
            <p:nvPr/>
          </p:nvSpPr>
          <p:spPr>
            <a:xfrm>
              <a:off x="1497028" y="38644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1"/>
            <p:cNvSpPr/>
            <p:nvPr/>
          </p:nvSpPr>
          <p:spPr>
            <a:xfrm>
              <a:off x="1497028" y="37424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2"/>
            <p:cNvSpPr/>
            <p:nvPr/>
          </p:nvSpPr>
          <p:spPr>
            <a:xfrm>
              <a:off x="1497028" y="36204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3"/>
            <p:cNvSpPr/>
            <p:nvPr/>
          </p:nvSpPr>
          <p:spPr>
            <a:xfrm>
              <a:off x="1497028" y="349844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4"/>
            <p:cNvSpPr/>
            <p:nvPr/>
          </p:nvSpPr>
          <p:spPr>
            <a:xfrm>
              <a:off x="1497028" y="337646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5"/>
            <p:cNvSpPr/>
            <p:nvPr/>
          </p:nvSpPr>
          <p:spPr>
            <a:xfrm>
              <a:off x="1497028" y="325448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6"/>
            <p:cNvSpPr/>
            <p:nvPr/>
          </p:nvSpPr>
          <p:spPr>
            <a:xfrm>
              <a:off x="1497028" y="31324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7"/>
            <p:cNvSpPr/>
            <p:nvPr/>
          </p:nvSpPr>
          <p:spPr>
            <a:xfrm>
              <a:off x="1497028" y="301051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8"/>
            <p:cNvSpPr/>
            <p:nvPr/>
          </p:nvSpPr>
          <p:spPr>
            <a:xfrm>
              <a:off x="1497028" y="28885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tx249"/>
            <p:cNvSpPr/>
            <p:nvPr/>
          </p:nvSpPr>
          <p:spPr>
            <a:xfrm>
              <a:off x="3396090" y="4371510"/>
              <a:ext cx="258936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251" name="tx250"/>
            <p:cNvSpPr/>
            <p:nvPr/>
          </p:nvSpPr>
          <p:spPr>
            <a:xfrm rot="-5400000">
              <a:off x="340195" y="2617109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252" name="rc251"/>
            <p:cNvSpPr/>
            <p:nvPr/>
          </p:nvSpPr>
          <p:spPr>
            <a:xfrm>
              <a:off x="5658471" y="1198138"/>
              <a:ext cx="672739" cy="297313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" name="tx252"/>
            <p:cNvSpPr/>
            <p:nvPr/>
          </p:nvSpPr>
          <p:spPr>
            <a:xfrm>
              <a:off x="5728060" y="1275981"/>
              <a:ext cx="533561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Tank.ID</a:t>
              </a:r>
            </a:p>
          </p:txBody>
        </p:sp>
        <p:sp>
          <p:nvSpPr>
            <p:cNvPr id="254" name="rc253"/>
            <p:cNvSpPr/>
            <p:nvPr/>
          </p:nvSpPr>
          <p:spPr>
            <a:xfrm>
              <a:off x="5728060" y="146821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" name="pl254"/>
            <p:cNvSpPr/>
            <p:nvPr/>
          </p:nvSpPr>
          <p:spPr>
            <a:xfrm>
              <a:off x="5750006" y="157794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tx255"/>
            <p:cNvSpPr/>
            <p:nvPr/>
          </p:nvSpPr>
          <p:spPr>
            <a:xfrm>
              <a:off x="5764637" y="152321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57" name="rc256"/>
            <p:cNvSpPr/>
            <p:nvPr/>
          </p:nvSpPr>
          <p:spPr>
            <a:xfrm>
              <a:off x="5728060" y="168767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pl257"/>
            <p:cNvSpPr/>
            <p:nvPr/>
          </p:nvSpPr>
          <p:spPr>
            <a:xfrm>
              <a:off x="5750006" y="179740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tx258"/>
            <p:cNvSpPr/>
            <p:nvPr/>
          </p:nvSpPr>
          <p:spPr>
            <a:xfrm>
              <a:off x="5764637" y="174266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DE8C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60" name="rc259"/>
            <p:cNvSpPr/>
            <p:nvPr/>
          </p:nvSpPr>
          <p:spPr>
            <a:xfrm>
              <a:off x="5728060" y="190712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" name="pl260"/>
            <p:cNvSpPr/>
            <p:nvPr/>
          </p:nvSpPr>
          <p:spPr>
            <a:xfrm>
              <a:off x="5750006" y="201685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tx261"/>
            <p:cNvSpPr/>
            <p:nvPr/>
          </p:nvSpPr>
          <p:spPr>
            <a:xfrm>
              <a:off x="5764637" y="196212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63" name="rc262"/>
            <p:cNvSpPr/>
            <p:nvPr/>
          </p:nvSpPr>
          <p:spPr>
            <a:xfrm>
              <a:off x="5728060" y="212658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" name="pl263"/>
            <p:cNvSpPr/>
            <p:nvPr/>
          </p:nvSpPr>
          <p:spPr>
            <a:xfrm>
              <a:off x="5750006" y="223631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tx264"/>
            <p:cNvSpPr/>
            <p:nvPr/>
          </p:nvSpPr>
          <p:spPr>
            <a:xfrm>
              <a:off x="5764637" y="218157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66" name="rc265"/>
            <p:cNvSpPr/>
            <p:nvPr/>
          </p:nvSpPr>
          <p:spPr>
            <a:xfrm>
              <a:off x="5728060" y="234604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" name="pl266"/>
            <p:cNvSpPr/>
            <p:nvPr/>
          </p:nvSpPr>
          <p:spPr>
            <a:xfrm>
              <a:off x="5750006" y="245576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tx267"/>
            <p:cNvSpPr/>
            <p:nvPr/>
          </p:nvSpPr>
          <p:spPr>
            <a:xfrm>
              <a:off x="5764637" y="240103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69" name="rc268"/>
            <p:cNvSpPr/>
            <p:nvPr/>
          </p:nvSpPr>
          <p:spPr>
            <a:xfrm>
              <a:off x="5728060" y="256549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" name="pl269"/>
            <p:cNvSpPr/>
            <p:nvPr/>
          </p:nvSpPr>
          <p:spPr>
            <a:xfrm>
              <a:off x="5750006" y="267522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tx270"/>
            <p:cNvSpPr/>
            <p:nvPr/>
          </p:nvSpPr>
          <p:spPr>
            <a:xfrm>
              <a:off x="5764637" y="262049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C08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72" name="rc271"/>
            <p:cNvSpPr/>
            <p:nvPr/>
          </p:nvSpPr>
          <p:spPr>
            <a:xfrm>
              <a:off x="5728060" y="278495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5750006" y="289468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tx273"/>
            <p:cNvSpPr/>
            <p:nvPr/>
          </p:nvSpPr>
          <p:spPr>
            <a:xfrm>
              <a:off x="5764637" y="283994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75" name="rc274"/>
            <p:cNvSpPr/>
            <p:nvPr/>
          </p:nvSpPr>
          <p:spPr>
            <a:xfrm>
              <a:off x="5728060" y="300440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5750006" y="31141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tx276"/>
            <p:cNvSpPr/>
            <p:nvPr/>
          </p:nvSpPr>
          <p:spPr>
            <a:xfrm>
              <a:off x="5764637" y="305940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4F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78" name="rc277"/>
            <p:cNvSpPr/>
            <p:nvPr/>
          </p:nvSpPr>
          <p:spPr>
            <a:xfrm>
              <a:off x="5728060" y="322386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5750006" y="33335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tx279"/>
            <p:cNvSpPr/>
            <p:nvPr/>
          </p:nvSpPr>
          <p:spPr>
            <a:xfrm>
              <a:off x="5764637" y="327885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81" name="rc280"/>
            <p:cNvSpPr/>
            <p:nvPr/>
          </p:nvSpPr>
          <p:spPr>
            <a:xfrm>
              <a:off x="5728060" y="344332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5750006" y="35530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tx282"/>
            <p:cNvSpPr/>
            <p:nvPr/>
          </p:nvSpPr>
          <p:spPr>
            <a:xfrm>
              <a:off x="5764637" y="349831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84" name="rc283"/>
            <p:cNvSpPr/>
            <p:nvPr/>
          </p:nvSpPr>
          <p:spPr>
            <a:xfrm>
              <a:off x="5728060" y="366277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5750006" y="37725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tx285"/>
            <p:cNvSpPr/>
            <p:nvPr/>
          </p:nvSpPr>
          <p:spPr>
            <a:xfrm>
              <a:off x="5764637" y="371777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87" name="rc286"/>
            <p:cNvSpPr/>
            <p:nvPr/>
          </p:nvSpPr>
          <p:spPr>
            <a:xfrm>
              <a:off x="5728060" y="3882233"/>
              <a:ext cx="219455" cy="219455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" name="pl287"/>
            <p:cNvSpPr/>
            <p:nvPr/>
          </p:nvSpPr>
          <p:spPr>
            <a:xfrm>
              <a:off x="5750006" y="399196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tx288"/>
            <p:cNvSpPr/>
            <p:nvPr/>
          </p:nvSpPr>
          <p:spPr>
            <a:xfrm>
              <a:off x="5764637" y="393722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F64B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90" name="tx289"/>
            <p:cNvSpPr/>
            <p:nvPr/>
          </p:nvSpPr>
          <p:spPr>
            <a:xfrm>
              <a:off x="6017105" y="1534152"/>
              <a:ext cx="1491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</a:t>
              </a:r>
            </a:p>
          </p:txBody>
        </p:sp>
        <p:sp>
          <p:nvSpPr>
            <p:cNvPr id="291" name="tx290"/>
            <p:cNvSpPr/>
            <p:nvPr/>
          </p:nvSpPr>
          <p:spPr>
            <a:xfrm>
              <a:off x="6017105" y="1753608"/>
              <a:ext cx="22024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C11</a:t>
              </a:r>
            </a:p>
          </p:txBody>
        </p:sp>
        <p:sp>
          <p:nvSpPr>
            <p:cNvPr id="292" name="tx291"/>
            <p:cNvSpPr/>
            <p:nvPr/>
          </p:nvSpPr>
          <p:spPr>
            <a:xfrm>
              <a:off x="6017105" y="1973064"/>
              <a:ext cx="22024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C12</a:t>
              </a:r>
            </a:p>
          </p:txBody>
        </p:sp>
        <p:sp>
          <p:nvSpPr>
            <p:cNvPr id="293" name="tx292"/>
            <p:cNvSpPr/>
            <p:nvPr/>
          </p:nvSpPr>
          <p:spPr>
            <a:xfrm>
              <a:off x="6017105" y="2192520"/>
              <a:ext cx="22024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C14</a:t>
              </a:r>
            </a:p>
          </p:txBody>
        </p:sp>
        <p:sp>
          <p:nvSpPr>
            <p:cNvPr id="294" name="tx293"/>
            <p:cNvSpPr/>
            <p:nvPr/>
          </p:nvSpPr>
          <p:spPr>
            <a:xfrm>
              <a:off x="6017105" y="2411976"/>
              <a:ext cx="22024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C15</a:t>
              </a:r>
            </a:p>
          </p:txBody>
        </p:sp>
        <p:sp>
          <p:nvSpPr>
            <p:cNvPr id="295" name="tx294"/>
            <p:cNvSpPr/>
            <p:nvPr/>
          </p:nvSpPr>
          <p:spPr>
            <a:xfrm>
              <a:off x="6017105" y="2631432"/>
              <a:ext cx="1491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C2</a:t>
              </a:r>
            </a:p>
          </p:txBody>
        </p:sp>
        <p:sp>
          <p:nvSpPr>
            <p:cNvPr id="296" name="tx295"/>
            <p:cNvSpPr/>
            <p:nvPr/>
          </p:nvSpPr>
          <p:spPr>
            <a:xfrm>
              <a:off x="6017105" y="2850888"/>
              <a:ext cx="1491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C3</a:t>
              </a:r>
            </a:p>
          </p:txBody>
        </p:sp>
        <p:sp>
          <p:nvSpPr>
            <p:cNvPr id="297" name="tx296"/>
            <p:cNvSpPr/>
            <p:nvPr/>
          </p:nvSpPr>
          <p:spPr>
            <a:xfrm>
              <a:off x="6017105" y="3070344"/>
              <a:ext cx="1491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C4</a:t>
              </a:r>
            </a:p>
          </p:txBody>
        </p:sp>
        <p:sp>
          <p:nvSpPr>
            <p:cNvPr id="298" name="tx297"/>
            <p:cNvSpPr/>
            <p:nvPr/>
          </p:nvSpPr>
          <p:spPr>
            <a:xfrm>
              <a:off x="6017105" y="3289800"/>
              <a:ext cx="1491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C5</a:t>
              </a:r>
            </a:p>
          </p:txBody>
        </p:sp>
        <p:sp>
          <p:nvSpPr>
            <p:cNvPr id="299" name="tx298"/>
            <p:cNvSpPr/>
            <p:nvPr/>
          </p:nvSpPr>
          <p:spPr>
            <a:xfrm>
              <a:off x="6017105" y="3509256"/>
              <a:ext cx="1491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C6</a:t>
              </a:r>
            </a:p>
          </p:txBody>
        </p:sp>
        <p:sp>
          <p:nvSpPr>
            <p:cNvPr id="300" name="tx299"/>
            <p:cNvSpPr/>
            <p:nvPr/>
          </p:nvSpPr>
          <p:spPr>
            <a:xfrm>
              <a:off x="6017105" y="3728712"/>
              <a:ext cx="1491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C8</a:t>
              </a:r>
            </a:p>
          </p:txBody>
        </p:sp>
        <p:sp>
          <p:nvSpPr>
            <p:cNvPr id="301" name="tx300"/>
            <p:cNvSpPr/>
            <p:nvPr/>
          </p:nvSpPr>
          <p:spPr>
            <a:xfrm>
              <a:off x="6017105" y="3948168"/>
              <a:ext cx="1491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C9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2025-02-18T00:23:08Z</dcterms:modified>
  <cp:category/>
</cp:coreProperties>
</file>