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7665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5660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7466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2715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6158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251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324166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657543" y="1255045"/>
              <a:ext cx="3796343" cy="2772108"/>
            </a:xfrm>
            <a:custGeom>
              <a:avLst/>
              <a:pathLst>
                <a:path w="3796343" h="2772108">
                  <a:moveTo>
                    <a:pt x="0" y="2772108"/>
                  </a:moveTo>
                  <a:lnTo>
                    <a:pt x="71629" y="2772107"/>
                  </a:lnTo>
                  <a:lnTo>
                    <a:pt x="143258" y="2772106"/>
                  </a:lnTo>
                  <a:lnTo>
                    <a:pt x="214887" y="2772104"/>
                  </a:lnTo>
                  <a:lnTo>
                    <a:pt x="286516" y="2772101"/>
                  </a:lnTo>
                  <a:lnTo>
                    <a:pt x="358145" y="2772096"/>
                  </a:lnTo>
                  <a:lnTo>
                    <a:pt x="429774" y="2772087"/>
                  </a:lnTo>
                  <a:lnTo>
                    <a:pt x="501403" y="2772071"/>
                  </a:lnTo>
                  <a:lnTo>
                    <a:pt x="573032" y="2772043"/>
                  </a:lnTo>
                  <a:lnTo>
                    <a:pt x="644662" y="2771994"/>
                  </a:lnTo>
                  <a:lnTo>
                    <a:pt x="716291" y="2771910"/>
                  </a:lnTo>
                  <a:lnTo>
                    <a:pt x="787920" y="2771763"/>
                  </a:lnTo>
                  <a:lnTo>
                    <a:pt x="859549" y="2771507"/>
                  </a:lnTo>
                  <a:lnTo>
                    <a:pt x="931178" y="2771061"/>
                  </a:lnTo>
                  <a:lnTo>
                    <a:pt x="1002807" y="2770285"/>
                  </a:lnTo>
                  <a:lnTo>
                    <a:pt x="1074436" y="2768936"/>
                  </a:lnTo>
                  <a:lnTo>
                    <a:pt x="1146065" y="2766593"/>
                  </a:lnTo>
                  <a:lnTo>
                    <a:pt x="1217694" y="2762539"/>
                  </a:lnTo>
                  <a:lnTo>
                    <a:pt x="1289324" y="2755542"/>
                  </a:lnTo>
                  <a:lnTo>
                    <a:pt x="1360953" y="2743553"/>
                  </a:lnTo>
                  <a:lnTo>
                    <a:pt x="1432582" y="2723373"/>
                  </a:lnTo>
                  <a:lnTo>
                    <a:pt x="1504211" y="2689559"/>
                  </a:lnTo>
                  <a:lnTo>
                    <a:pt x="1575840" y="2637271"/>
                  </a:lnTo>
                  <a:lnTo>
                    <a:pt x="1647469" y="2554385"/>
                  </a:lnTo>
                  <a:lnTo>
                    <a:pt x="1719098" y="2444576"/>
                  </a:lnTo>
                  <a:lnTo>
                    <a:pt x="1790727" y="2301317"/>
                  </a:lnTo>
                  <a:lnTo>
                    <a:pt x="1862356" y="2175049"/>
                  </a:lnTo>
                  <a:lnTo>
                    <a:pt x="1933986" y="2035134"/>
                  </a:lnTo>
                  <a:lnTo>
                    <a:pt x="2005615" y="1886723"/>
                  </a:lnTo>
                  <a:lnTo>
                    <a:pt x="2077244" y="1659831"/>
                  </a:lnTo>
                  <a:lnTo>
                    <a:pt x="2148873" y="1351913"/>
                  </a:lnTo>
                  <a:lnTo>
                    <a:pt x="2220502" y="998303"/>
                  </a:lnTo>
                  <a:lnTo>
                    <a:pt x="2292131" y="594742"/>
                  </a:lnTo>
                  <a:lnTo>
                    <a:pt x="2363760" y="270911"/>
                  </a:lnTo>
                  <a:lnTo>
                    <a:pt x="2435389" y="46540"/>
                  </a:lnTo>
                  <a:lnTo>
                    <a:pt x="2507019" y="0"/>
                  </a:lnTo>
                  <a:lnTo>
                    <a:pt x="2578648" y="289513"/>
                  </a:lnTo>
                  <a:lnTo>
                    <a:pt x="2650277" y="685828"/>
                  </a:lnTo>
                  <a:lnTo>
                    <a:pt x="2721906" y="1034005"/>
                  </a:lnTo>
                  <a:lnTo>
                    <a:pt x="2793535" y="1321618"/>
                  </a:lnTo>
                  <a:lnTo>
                    <a:pt x="2865164" y="1540532"/>
                  </a:lnTo>
                  <a:lnTo>
                    <a:pt x="2936793" y="1659829"/>
                  </a:lnTo>
                  <a:lnTo>
                    <a:pt x="3008422" y="1654556"/>
                  </a:lnTo>
                  <a:lnTo>
                    <a:pt x="3080051" y="1575472"/>
                  </a:lnTo>
                  <a:lnTo>
                    <a:pt x="3151681" y="1435257"/>
                  </a:lnTo>
                  <a:lnTo>
                    <a:pt x="3223310" y="1357271"/>
                  </a:lnTo>
                  <a:lnTo>
                    <a:pt x="3294939" y="1306408"/>
                  </a:lnTo>
                  <a:lnTo>
                    <a:pt x="3366568" y="1462374"/>
                  </a:lnTo>
                  <a:lnTo>
                    <a:pt x="3438197" y="1669779"/>
                  </a:lnTo>
                  <a:lnTo>
                    <a:pt x="3509826" y="1965340"/>
                  </a:lnTo>
                  <a:lnTo>
                    <a:pt x="3581455" y="2200588"/>
                  </a:lnTo>
                  <a:lnTo>
                    <a:pt x="3653084" y="2378623"/>
                  </a:lnTo>
                  <a:lnTo>
                    <a:pt x="3724713" y="2496114"/>
                  </a:lnTo>
                  <a:lnTo>
                    <a:pt x="3796343" y="2577425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657543" y="1128901"/>
              <a:ext cx="3796343" cy="2870197"/>
            </a:xfrm>
            <a:custGeom>
              <a:avLst/>
              <a:pathLst>
                <a:path w="3796343" h="2870197">
                  <a:moveTo>
                    <a:pt x="0" y="2859458"/>
                  </a:moveTo>
                  <a:lnTo>
                    <a:pt x="71629" y="2858873"/>
                  </a:lnTo>
                  <a:lnTo>
                    <a:pt x="143258" y="2858315"/>
                  </a:lnTo>
                  <a:lnTo>
                    <a:pt x="214887" y="2857867"/>
                  </a:lnTo>
                  <a:lnTo>
                    <a:pt x="286516" y="2857531"/>
                  </a:lnTo>
                  <a:lnTo>
                    <a:pt x="358145" y="2857327"/>
                  </a:lnTo>
                  <a:lnTo>
                    <a:pt x="429774" y="2857090"/>
                  </a:lnTo>
                  <a:lnTo>
                    <a:pt x="501403" y="2856839"/>
                  </a:lnTo>
                  <a:lnTo>
                    <a:pt x="573032" y="2855963"/>
                  </a:lnTo>
                  <a:lnTo>
                    <a:pt x="644662" y="2854780"/>
                  </a:lnTo>
                  <a:lnTo>
                    <a:pt x="716291" y="2852293"/>
                  </a:lnTo>
                  <a:lnTo>
                    <a:pt x="787920" y="2848757"/>
                  </a:lnTo>
                  <a:lnTo>
                    <a:pt x="859549" y="2843451"/>
                  </a:lnTo>
                  <a:lnTo>
                    <a:pt x="931178" y="2835503"/>
                  </a:lnTo>
                  <a:lnTo>
                    <a:pt x="1002807" y="2824991"/>
                  </a:lnTo>
                  <a:lnTo>
                    <a:pt x="1074436" y="2808694"/>
                  </a:lnTo>
                  <a:lnTo>
                    <a:pt x="1146065" y="2787510"/>
                  </a:lnTo>
                  <a:lnTo>
                    <a:pt x="1217694" y="2755802"/>
                  </a:lnTo>
                  <a:lnTo>
                    <a:pt x="1289324" y="2713731"/>
                  </a:lnTo>
                  <a:lnTo>
                    <a:pt x="1360953" y="2655875"/>
                  </a:lnTo>
                  <a:lnTo>
                    <a:pt x="1432582" y="2579122"/>
                  </a:lnTo>
                  <a:lnTo>
                    <a:pt x="1504211" y="2477302"/>
                  </a:lnTo>
                  <a:lnTo>
                    <a:pt x="1575840" y="2339207"/>
                  </a:lnTo>
                  <a:lnTo>
                    <a:pt x="1647469" y="2154456"/>
                  </a:lnTo>
                  <a:lnTo>
                    <a:pt x="1719098" y="1905113"/>
                  </a:lnTo>
                  <a:lnTo>
                    <a:pt x="1790727" y="1584935"/>
                  </a:lnTo>
                  <a:lnTo>
                    <a:pt x="1862356" y="1207080"/>
                  </a:lnTo>
                  <a:lnTo>
                    <a:pt x="1933986" y="804041"/>
                  </a:lnTo>
                  <a:lnTo>
                    <a:pt x="2005615" y="404414"/>
                  </a:lnTo>
                  <a:lnTo>
                    <a:pt x="2077244" y="168329"/>
                  </a:lnTo>
                  <a:lnTo>
                    <a:pt x="2148873" y="0"/>
                  </a:lnTo>
                  <a:lnTo>
                    <a:pt x="2220502" y="29864"/>
                  </a:lnTo>
                  <a:lnTo>
                    <a:pt x="2292131" y="96598"/>
                  </a:lnTo>
                  <a:lnTo>
                    <a:pt x="2363760" y="277082"/>
                  </a:lnTo>
                  <a:lnTo>
                    <a:pt x="2435389" y="512592"/>
                  </a:lnTo>
                  <a:lnTo>
                    <a:pt x="2507019" y="803791"/>
                  </a:lnTo>
                  <a:lnTo>
                    <a:pt x="2578648" y="1120965"/>
                  </a:lnTo>
                  <a:lnTo>
                    <a:pt x="2650277" y="1415551"/>
                  </a:lnTo>
                  <a:lnTo>
                    <a:pt x="2721906" y="1685766"/>
                  </a:lnTo>
                  <a:lnTo>
                    <a:pt x="2793535" y="1910820"/>
                  </a:lnTo>
                  <a:lnTo>
                    <a:pt x="2865164" y="2104026"/>
                  </a:lnTo>
                  <a:lnTo>
                    <a:pt x="2936793" y="2263768"/>
                  </a:lnTo>
                  <a:lnTo>
                    <a:pt x="3008422" y="2397314"/>
                  </a:lnTo>
                  <a:lnTo>
                    <a:pt x="3080051" y="2506551"/>
                  </a:lnTo>
                  <a:lnTo>
                    <a:pt x="3151681" y="2593932"/>
                  </a:lnTo>
                  <a:lnTo>
                    <a:pt x="3223310" y="2661367"/>
                  </a:lnTo>
                  <a:lnTo>
                    <a:pt x="3294939" y="2713824"/>
                  </a:lnTo>
                  <a:lnTo>
                    <a:pt x="3366568" y="2755061"/>
                  </a:lnTo>
                  <a:lnTo>
                    <a:pt x="3438197" y="2787590"/>
                  </a:lnTo>
                  <a:lnTo>
                    <a:pt x="3509826" y="2813646"/>
                  </a:lnTo>
                  <a:lnTo>
                    <a:pt x="3581455" y="2833825"/>
                  </a:lnTo>
                  <a:lnTo>
                    <a:pt x="3653084" y="2849363"/>
                  </a:lnTo>
                  <a:lnTo>
                    <a:pt x="3724713" y="2861209"/>
                  </a:lnTo>
                  <a:lnTo>
                    <a:pt x="3796343" y="2870197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57543" y="1404268"/>
              <a:ext cx="3796343" cy="2622848"/>
            </a:xfrm>
            <a:custGeom>
              <a:avLst/>
              <a:pathLst>
                <a:path w="3796343" h="2622848">
                  <a:moveTo>
                    <a:pt x="0" y="2622848"/>
                  </a:moveTo>
                  <a:lnTo>
                    <a:pt x="71629" y="2622829"/>
                  </a:lnTo>
                  <a:lnTo>
                    <a:pt x="143258" y="2622802"/>
                  </a:lnTo>
                  <a:lnTo>
                    <a:pt x="214887" y="2622762"/>
                  </a:lnTo>
                  <a:lnTo>
                    <a:pt x="286516" y="2622702"/>
                  </a:lnTo>
                  <a:lnTo>
                    <a:pt x="358145" y="2622612"/>
                  </a:lnTo>
                  <a:lnTo>
                    <a:pt x="429774" y="2622479"/>
                  </a:lnTo>
                  <a:lnTo>
                    <a:pt x="501403" y="2622281"/>
                  </a:lnTo>
                  <a:lnTo>
                    <a:pt x="573032" y="2621987"/>
                  </a:lnTo>
                  <a:lnTo>
                    <a:pt x="644662" y="2621550"/>
                  </a:lnTo>
                  <a:lnTo>
                    <a:pt x="716291" y="2620901"/>
                  </a:lnTo>
                  <a:lnTo>
                    <a:pt x="787920" y="2619936"/>
                  </a:lnTo>
                  <a:lnTo>
                    <a:pt x="859549" y="2618506"/>
                  </a:lnTo>
                  <a:lnTo>
                    <a:pt x="931178" y="2616388"/>
                  </a:lnTo>
                  <a:lnTo>
                    <a:pt x="1002807" y="2613253"/>
                  </a:lnTo>
                  <a:lnTo>
                    <a:pt x="1074436" y="2608646"/>
                  </a:lnTo>
                  <a:lnTo>
                    <a:pt x="1146065" y="2601860"/>
                  </a:lnTo>
                  <a:lnTo>
                    <a:pt x="1217694" y="2592034"/>
                  </a:lnTo>
                  <a:lnTo>
                    <a:pt x="1289324" y="2577827"/>
                  </a:lnTo>
                  <a:lnTo>
                    <a:pt x="1360953" y="2557694"/>
                  </a:lnTo>
                  <a:lnTo>
                    <a:pt x="1432582" y="2529692"/>
                  </a:lnTo>
                  <a:lnTo>
                    <a:pt x="1504211" y="2490883"/>
                  </a:lnTo>
                  <a:lnTo>
                    <a:pt x="1575840" y="2438360"/>
                  </a:lnTo>
                  <a:lnTo>
                    <a:pt x="1647469" y="2365873"/>
                  </a:lnTo>
                  <a:lnTo>
                    <a:pt x="1719098" y="2268335"/>
                  </a:lnTo>
                  <a:lnTo>
                    <a:pt x="1790727" y="2136521"/>
                  </a:lnTo>
                  <a:lnTo>
                    <a:pt x="1862356" y="1965936"/>
                  </a:lnTo>
                  <a:lnTo>
                    <a:pt x="1933986" y="1751062"/>
                  </a:lnTo>
                  <a:lnTo>
                    <a:pt x="2005615" y="1486169"/>
                  </a:lnTo>
                  <a:lnTo>
                    <a:pt x="2077244" y="1177531"/>
                  </a:lnTo>
                  <a:lnTo>
                    <a:pt x="2148873" y="801791"/>
                  </a:lnTo>
                  <a:lnTo>
                    <a:pt x="2220502" y="467382"/>
                  </a:lnTo>
                  <a:lnTo>
                    <a:pt x="2292131" y="134368"/>
                  </a:lnTo>
                  <a:lnTo>
                    <a:pt x="2363760" y="0"/>
                  </a:lnTo>
                  <a:lnTo>
                    <a:pt x="2435389" y="25910"/>
                  </a:lnTo>
                  <a:lnTo>
                    <a:pt x="2507019" y="253413"/>
                  </a:lnTo>
                  <a:lnTo>
                    <a:pt x="2578648" y="601806"/>
                  </a:lnTo>
                  <a:lnTo>
                    <a:pt x="2650277" y="956065"/>
                  </a:lnTo>
                  <a:lnTo>
                    <a:pt x="2721906" y="1293733"/>
                  </a:lnTo>
                  <a:lnTo>
                    <a:pt x="2793535" y="1564075"/>
                  </a:lnTo>
                  <a:lnTo>
                    <a:pt x="2865164" y="1764374"/>
                  </a:lnTo>
                  <a:lnTo>
                    <a:pt x="2936793" y="1916911"/>
                  </a:lnTo>
                  <a:lnTo>
                    <a:pt x="3008422" y="2028053"/>
                  </a:lnTo>
                  <a:lnTo>
                    <a:pt x="3080051" y="2113663"/>
                  </a:lnTo>
                  <a:lnTo>
                    <a:pt x="3151681" y="2182305"/>
                  </a:lnTo>
                  <a:lnTo>
                    <a:pt x="3223310" y="2243357"/>
                  </a:lnTo>
                  <a:lnTo>
                    <a:pt x="3294939" y="2296305"/>
                  </a:lnTo>
                  <a:lnTo>
                    <a:pt x="3366568" y="2342706"/>
                  </a:lnTo>
                  <a:lnTo>
                    <a:pt x="3438197" y="2384762"/>
                  </a:lnTo>
                  <a:lnTo>
                    <a:pt x="3509826" y="2424892"/>
                  </a:lnTo>
                  <a:lnTo>
                    <a:pt x="3581455" y="2460368"/>
                  </a:lnTo>
                  <a:lnTo>
                    <a:pt x="3653084" y="2490985"/>
                  </a:lnTo>
                  <a:lnTo>
                    <a:pt x="3724713" y="2516560"/>
                  </a:lnTo>
                  <a:lnTo>
                    <a:pt x="3796343" y="2537352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657543" y="1266141"/>
              <a:ext cx="3796343" cy="2760942"/>
            </a:xfrm>
            <a:custGeom>
              <a:avLst/>
              <a:pathLst>
                <a:path w="3796343" h="2760942">
                  <a:moveTo>
                    <a:pt x="0" y="2760942"/>
                  </a:moveTo>
                  <a:lnTo>
                    <a:pt x="71629" y="2760909"/>
                  </a:lnTo>
                  <a:lnTo>
                    <a:pt x="143258" y="2760861"/>
                  </a:lnTo>
                  <a:lnTo>
                    <a:pt x="214887" y="2760791"/>
                  </a:lnTo>
                  <a:lnTo>
                    <a:pt x="286516" y="2760688"/>
                  </a:lnTo>
                  <a:lnTo>
                    <a:pt x="358145" y="2760537"/>
                  </a:lnTo>
                  <a:lnTo>
                    <a:pt x="429774" y="2760317"/>
                  </a:lnTo>
                  <a:lnTo>
                    <a:pt x="501403" y="2759995"/>
                  </a:lnTo>
                  <a:lnTo>
                    <a:pt x="573032" y="2759524"/>
                  </a:lnTo>
                  <a:lnTo>
                    <a:pt x="644662" y="2758835"/>
                  </a:lnTo>
                  <a:lnTo>
                    <a:pt x="716291" y="2757831"/>
                  </a:lnTo>
                  <a:lnTo>
                    <a:pt x="787920" y="2756365"/>
                  </a:lnTo>
                  <a:lnTo>
                    <a:pt x="859549" y="2754232"/>
                  </a:lnTo>
                  <a:lnTo>
                    <a:pt x="931178" y="2751142"/>
                  </a:lnTo>
                  <a:lnTo>
                    <a:pt x="1002807" y="2746662"/>
                  </a:lnTo>
                  <a:lnTo>
                    <a:pt x="1074436" y="2740272"/>
                  </a:lnTo>
                  <a:lnTo>
                    <a:pt x="1146065" y="2731105"/>
                  </a:lnTo>
                  <a:lnTo>
                    <a:pt x="1217694" y="2718407"/>
                  </a:lnTo>
                  <a:lnTo>
                    <a:pt x="1289324" y="2700852"/>
                  </a:lnTo>
                  <a:lnTo>
                    <a:pt x="1360953" y="2677554"/>
                  </a:lnTo>
                  <a:lnTo>
                    <a:pt x="1432582" y="2646708"/>
                  </a:lnTo>
                  <a:lnTo>
                    <a:pt x="1504211" y="2605986"/>
                  </a:lnTo>
                  <a:lnTo>
                    <a:pt x="1575840" y="2551438"/>
                  </a:lnTo>
                  <a:lnTo>
                    <a:pt x="1647469" y="2477709"/>
                  </a:lnTo>
                  <a:lnTo>
                    <a:pt x="1719098" y="2369391"/>
                  </a:lnTo>
                  <a:lnTo>
                    <a:pt x="1790727" y="2219325"/>
                  </a:lnTo>
                  <a:lnTo>
                    <a:pt x="1862356" y="2010480"/>
                  </a:lnTo>
                  <a:lnTo>
                    <a:pt x="1933986" y="1733411"/>
                  </a:lnTo>
                  <a:lnTo>
                    <a:pt x="2005615" y="1370693"/>
                  </a:lnTo>
                  <a:lnTo>
                    <a:pt x="2077244" y="1021971"/>
                  </a:lnTo>
                  <a:lnTo>
                    <a:pt x="2148873" y="647002"/>
                  </a:lnTo>
                  <a:lnTo>
                    <a:pt x="2220502" y="445455"/>
                  </a:lnTo>
                  <a:lnTo>
                    <a:pt x="2292131" y="241272"/>
                  </a:lnTo>
                  <a:lnTo>
                    <a:pt x="2363760" y="51420"/>
                  </a:lnTo>
                  <a:lnTo>
                    <a:pt x="2435389" y="0"/>
                  </a:lnTo>
                  <a:lnTo>
                    <a:pt x="2507019" y="138885"/>
                  </a:lnTo>
                  <a:lnTo>
                    <a:pt x="2578648" y="473228"/>
                  </a:lnTo>
                  <a:lnTo>
                    <a:pt x="2650277" y="847796"/>
                  </a:lnTo>
                  <a:lnTo>
                    <a:pt x="2721906" y="1293100"/>
                  </a:lnTo>
                  <a:lnTo>
                    <a:pt x="2793535" y="1644821"/>
                  </a:lnTo>
                  <a:lnTo>
                    <a:pt x="2865164" y="1908961"/>
                  </a:lnTo>
                  <a:lnTo>
                    <a:pt x="2936793" y="2090885"/>
                  </a:lnTo>
                  <a:lnTo>
                    <a:pt x="3008422" y="2206079"/>
                  </a:lnTo>
                  <a:lnTo>
                    <a:pt x="3080051" y="2277856"/>
                  </a:lnTo>
                  <a:lnTo>
                    <a:pt x="3151681" y="2326059"/>
                  </a:lnTo>
                  <a:lnTo>
                    <a:pt x="3223310" y="2362200"/>
                  </a:lnTo>
                  <a:lnTo>
                    <a:pt x="3294939" y="2394509"/>
                  </a:lnTo>
                  <a:lnTo>
                    <a:pt x="3366568" y="2430784"/>
                  </a:lnTo>
                  <a:lnTo>
                    <a:pt x="3438197" y="2464122"/>
                  </a:lnTo>
                  <a:lnTo>
                    <a:pt x="3509826" y="2495459"/>
                  </a:lnTo>
                  <a:lnTo>
                    <a:pt x="3581455" y="2522375"/>
                  </a:lnTo>
                  <a:lnTo>
                    <a:pt x="3653084" y="2545683"/>
                  </a:lnTo>
                  <a:lnTo>
                    <a:pt x="3724713" y="2564630"/>
                  </a:lnTo>
                  <a:lnTo>
                    <a:pt x="3796343" y="2581327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1632718" y="40023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1704347" y="4002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1775976" y="40023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1847605" y="40023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1919234" y="40023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990863" y="40023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2062492" y="40023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2134121" y="40022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2205750" y="40022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2277380" y="40022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2349009" y="400213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2420638" y="40019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492267" y="400172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563896" y="400128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2635525" y="40005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2707154" y="399915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2778783" y="399681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850413" y="3992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922042" y="39857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993671" y="397377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65300" y="39535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36929" y="39197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208558" y="386749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80187" y="378460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51816" y="367479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23445" y="35315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495075" y="340526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66704" y="326535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38333" y="311694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09962" y="2890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781591" y="25821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53220" y="222852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24849" y="18249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996478" y="150113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68107" y="127675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39737" y="12302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11366" y="15197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282995" y="19160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354624" y="226422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426253" y="255183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497882" y="27707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569511" y="28900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641140" y="28847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712770" y="280569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784399" y="26654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856028" y="25874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27657" y="25366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999286" y="269259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5070915" y="28999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5142544" y="31955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5214173" y="34308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285802" y="36088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357432" y="37263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5429061" y="380764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1632718" y="396353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1704347" y="396294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1775976" y="396239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1847605" y="39619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1919234" y="39616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1990863" y="3961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062492" y="39611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2134121" y="39609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2205750" y="39600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2277380" y="39588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2349009" y="39563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2420638" y="39528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2492267" y="39475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2563896" y="393957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2635525" y="39290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2707154" y="391277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2778783" y="38915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850413" y="385987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2922042" y="381780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2993671" y="375995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065300" y="3683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136929" y="35813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208558" y="344328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280187" y="32585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351816" y="30091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423445" y="26890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495075" y="231115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566704" y="19081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638333" y="15084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709962" y="12724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853220" y="11339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924849" y="12006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996478" y="13811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068107" y="16166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139737" y="190786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211366" y="22250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282995" y="2519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54624" y="27898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426253" y="301489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497882" y="32081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569511" y="33678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641140" y="350139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712770" y="36106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784399" y="369800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856028" y="37654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927657" y="38179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99286" y="385913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5070915" y="389166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91772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214173" y="393790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5285802" y="39534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5357432" y="39652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5429061" y="3974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1632718" y="400229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1704347" y="40022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1775976" y="4002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1847605" y="4002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1919234" y="40021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1990863" y="40020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2062492" y="40019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2134121" y="40017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2205750" y="40014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2277380" y="40009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2349009" y="40003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2420638" y="3999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2492267" y="39979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2563896" y="399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2635525" y="3992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2707154" y="39880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2778783" y="39813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2850413" y="397147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922042" y="395727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2993671" y="393713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065300" y="39091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136929" y="387032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208558" y="38178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3280187" y="37453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3351816" y="364777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423445" y="351596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495075" y="33453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566704" y="31305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3638333" y="28656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709962" y="25569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3781591" y="21812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853220" y="18468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924849" y="1513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996478" y="13794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068107" y="140535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4139737" y="16328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211366" y="19812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4282995" y="233550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354624" y="26731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4426253" y="294351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4497882" y="31438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4569511" y="3296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4641140" y="34074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4712770" y="34931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4784399" y="3561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4856028" y="362280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4927657" y="367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99286" y="37221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070915" y="37642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t204"/>
            <p:cNvSpPr/>
            <p:nvPr/>
          </p:nvSpPr>
          <p:spPr>
            <a:xfrm>
              <a:off x="5142544" y="38043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t205"/>
            <p:cNvSpPr/>
            <p:nvPr/>
          </p:nvSpPr>
          <p:spPr>
            <a:xfrm>
              <a:off x="5214173" y="38398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t206"/>
            <p:cNvSpPr/>
            <p:nvPr/>
          </p:nvSpPr>
          <p:spPr>
            <a:xfrm>
              <a:off x="5285802" y="38704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t207"/>
            <p:cNvSpPr/>
            <p:nvPr/>
          </p:nvSpPr>
          <p:spPr>
            <a:xfrm>
              <a:off x="5357432" y="38960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t208"/>
            <p:cNvSpPr/>
            <p:nvPr/>
          </p:nvSpPr>
          <p:spPr>
            <a:xfrm>
              <a:off x="5429061" y="391679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t209"/>
            <p:cNvSpPr/>
            <p:nvPr/>
          </p:nvSpPr>
          <p:spPr>
            <a:xfrm>
              <a:off x="1632718" y="40022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t210"/>
            <p:cNvSpPr/>
            <p:nvPr/>
          </p:nvSpPr>
          <p:spPr>
            <a:xfrm>
              <a:off x="1704347" y="40022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t211"/>
            <p:cNvSpPr/>
            <p:nvPr/>
          </p:nvSpPr>
          <p:spPr>
            <a:xfrm>
              <a:off x="1775976" y="40021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t212"/>
            <p:cNvSpPr/>
            <p:nvPr/>
          </p:nvSpPr>
          <p:spPr>
            <a:xfrm>
              <a:off x="1847605" y="40021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t213"/>
            <p:cNvSpPr/>
            <p:nvPr/>
          </p:nvSpPr>
          <p:spPr>
            <a:xfrm>
              <a:off x="1919234" y="4002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t214"/>
            <p:cNvSpPr/>
            <p:nvPr/>
          </p:nvSpPr>
          <p:spPr>
            <a:xfrm>
              <a:off x="1990863" y="40018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t215"/>
            <p:cNvSpPr/>
            <p:nvPr/>
          </p:nvSpPr>
          <p:spPr>
            <a:xfrm>
              <a:off x="2062492" y="40016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t216"/>
            <p:cNvSpPr/>
            <p:nvPr/>
          </p:nvSpPr>
          <p:spPr>
            <a:xfrm>
              <a:off x="2134121" y="400131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t217"/>
            <p:cNvSpPr/>
            <p:nvPr/>
          </p:nvSpPr>
          <p:spPr>
            <a:xfrm>
              <a:off x="2205750" y="400083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t218"/>
            <p:cNvSpPr/>
            <p:nvPr/>
          </p:nvSpPr>
          <p:spPr>
            <a:xfrm>
              <a:off x="2277380" y="40001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t219"/>
            <p:cNvSpPr/>
            <p:nvPr/>
          </p:nvSpPr>
          <p:spPr>
            <a:xfrm>
              <a:off x="2349009" y="39991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t220"/>
            <p:cNvSpPr/>
            <p:nvPr/>
          </p:nvSpPr>
          <p:spPr>
            <a:xfrm>
              <a:off x="2420638" y="399768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t221"/>
            <p:cNvSpPr/>
            <p:nvPr/>
          </p:nvSpPr>
          <p:spPr>
            <a:xfrm>
              <a:off x="2492267" y="399554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t222"/>
            <p:cNvSpPr/>
            <p:nvPr/>
          </p:nvSpPr>
          <p:spPr>
            <a:xfrm>
              <a:off x="2563896" y="399245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t223"/>
            <p:cNvSpPr/>
            <p:nvPr/>
          </p:nvSpPr>
          <p:spPr>
            <a:xfrm>
              <a:off x="2635525" y="39879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t224"/>
            <p:cNvSpPr/>
            <p:nvPr/>
          </p:nvSpPr>
          <p:spPr>
            <a:xfrm>
              <a:off x="2707154" y="398158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t225"/>
            <p:cNvSpPr/>
            <p:nvPr/>
          </p:nvSpPr>
          <p:spPr>
            <a:xfrm>
              <a:off x="2778783" y="39724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t226"/>
            <p:cNvSpPr/>
            <p:nvPr/>
          </p:nvSpPr>
          <p:spPr>
            <a:xfrm>
              <a:off x="2850413" y="395972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t227"/>
            <p:cNvSpPr/>
            <p:nvPr/>
          </p:nvSpPr>
          <p:spPr>
            <a:xfrm>
              <a:off x="2922042" y="394216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t228"/>
            <p:cNvSpPr/>
            <p:nvPr/>
          </p:nvSpPr>
          <p:spPr>
            <a:xfrm>
              <a:off x="2993671" y="39188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t229"/>
            <p:cNvSpPr/>
            <p:nvPr/>
          </p:nvSpPr>
          <p:spPr>
            <a:xfrm>
              <a:off x="3065300" y="3888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t230"/>
            <p:cNvSpPr/>
            <p:nvPr/>
          </p:nvSpPr>
          <p:spPr>
            <a:xfrm>
              <a:off x="3136929" y="38473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t231"/>
            <p:cNvSpPr/>
            <p:nvPr/>
          </p:nvSpPr>
          <p:spPr>
            <a:xfrm>
              <a:off x="3208558" y="379275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t232"/>
            <p:cNvSpPr/>
            <p:nvPr/>
          </p:nvSpPr>
          <p:spPr>
            <a:xfrm>
              <a:off x="3280187" y="371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t233"/>
            <p:cNvSpPr/>
            <p:nvPr/>
          </p:nvSpPr>
          <p:spPr>
            <a:xfrm>
              <a:off x="3351816" y="36107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t234"/>
            <p:cNvSpPr/>
            <p:nvPr/>
          </p:nvSpPr>
          <p:spPr>
            <a:xfrm>
              <a:off x="3423445" y="346064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t235"/>
            <p:cNvSpPr/>
            <p:nvPr/>
          </p:nvSpPr>
          <p:spPr>
            <a:xfrm>
              <a:off x="3495075" y="325179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t236"/>
            <p:cNvSpPr/>
            <p:nvPr/>
          </p:nvSpPr>
          <p:spPr>
            <a:xfrm>
              <a:off x="3566704" y="29747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t237"/>
            <p:cNvSpPr/>
            <p:nvPr/>
          </p:nvSpPr>
          <p:spPr>
            <a:xfrm>
              <a:off x="3638333" y="26120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t238"/>
            <p:cNvSpPr/>
            <p:nvPr/>
          </p:nvSpPr>
          <p:spPr>
            <a:xfrm>
              <a:off x="3709962" y="22632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t239"/>
            <p:cNvSpPr/>
            <p:nvPr/>
          </p:nvSpPr>
          <p:spPr>
            <a:xfrm>
              <a:off x="3781591" y="188831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t240"/>
            <p:cNvSpPr/>
            <p:nvPr/>
          </p:nvSpPr>
          <p:spPr>
            <a:xfrm>
              <a:off x="3853220" y="16867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t241"/>
            <p:cNvSpPr/>
            <p:nvPr/>
          </p:nvSpPr>
          <p:spPr>
            <a:xfrm>
              <a:off x="3924849" y="148258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t242"/>
            <p:cNvSpPr/>
            <p:nvPr/>
          </p:nvSpPr>
          <p:spPr>
            <a:xfrm>
              <a:off x="3996478" y="12927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t243"/>
            <p:cNvSpPr/>
            <p:nvPr/>
          </p:nvSpPr>
          <p:spPr>
            <a:xfrm>
              <a:off x="4068107" y="12413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t244"/>
            <p:cNvSpPr/>
            <p:nvPr/>
          </p:nvSpPr>
          <p:spPr>
            <a:xfrm>
              <a:off x="4139737" y="1380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t245"/>
            <p:cNvSpPr/>
            <p:nvPr/>
          </p:nvSpPr>
          <p:spPr>
            <a:xfrm>
              <a:off x="4211366" y="171454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t246"/>
            <p:cNvSpPr/>
            <p:nvPr/>
          </p:nvSpPr>
          <p:spPr>
            <a:xfrm>
              <a:off x="4282995" y="20891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t247"/>
            <p:cNvSpPr/>
            <p:nvPr/>
          </p:nvSpPr>
          <p:spPr>
            <a:xfrm>
              <a:off x="4354624" y="253441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t248"/>
            <p:cNvSpPr/>
            <p:nvPr/>
          </p:nvSpPr>
          <p:spPr>
            <a:xfrm>
              <a:off x="4426253" y="28861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t249"/>
            <p:cNvSpPr/>
            <p:nvPr/>
          </p:nvSpPr>
          <p:spPr>
            <a:xfrm>
              <a:off x="4497882" y="31502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t250"/>
            <p:cNvSpPr/>
            <p:nvPr/>
          </p:nvSpPr>
          <p:spPr>
            <a:xfrm>
              <a:off x="4569511" y="333220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t251"/>
            <p:cNvSpPr/>
            <p:nvPr/>
          </p:nvSpPr>
          <p:spPr>
            <a:xfrm>
              <a:off x="4641140" y="344739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t252"/>
            <p:cNvSpPr/>
            <p:nvPr/>
          </p:nvSpPr>
          <p:spPr>
            <a:xfrm>
              <a:off x="4712770" y="35191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t253"/>
            <p:cNvSpPr/>
            <p:nvPr/>
          </p:nvSpPr>
          <p:spPr>
            <a:xfrm>
              <a:off x="4784399" y="35673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t254"/>
            <p:cNvSpPr/>
            <p:nvPr/>
          </p:nvSpPr>
          <p:spPr>
            <a:xfrm>
              <a:off x="4856028" y="360351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t255"/>
            <p:cNvSpPr/>
            <p:nvPr/>
          </p:nvSpPr>
          <p:spPr>
            <a:xfrm>
              <a:off x="4927657" y="36358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t256"/>
            <p:cNvSpPr/>
            <p:nvPr/>
          </p:nvSpPr>
          <p:spPr>
            <a:xfrm>
              <a:off x="4999286" y="367210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t257"/>
            <p:cNvSpPr/>
            <p:nvPr/>
          </p:nvSpPr>
          <p:spPr>
            <a:xfrm>
              <a:off x="5070915" y="37054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t258"/>
            <p:cNvSpPr/>
            <p:nvPr/>
          </p:nvSpPr>
          <p:spPr>
            <a:xfrm>
              <a:off x="5142544" y="373677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t259"/>
            <p:cNvSpPr/>
            <p:nvPr/>
          </p:nvSpPr>
          <p:spPr>
            <a:xfrm>
              <a:off x="5214173" y="3763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t260"/>
            <p:cNvSpPr/>
            <p:nvPr/>
          </p:nvSpPr>
          <p:spPr>
            <a:xfrm>
              <a:off x="5285802" y="37869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t261"/>
            <p:cNvSpPr/>
            <p:nvPr/>
          </p:nvSpPr>
          <p:spPr>
            <a:xfrm>
              <a:off x="5357432" y="38059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t262"/>
            <p:cNvSpPr/>
            <p:nvPr/>
          </p:nvSpPr>
          <p:spPr>
            <a:xfrm>
              <a:off x="5429061" y="38226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tx263"/>
            <p:cNvSpPr/>
            <p:nvPr/>
          </p:nvSpPr>
          <p:spPr>
            <a:xfrm>
              <a:off x="1148183" y="3985463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265" name="tx264"/>
            <p:cNvSpPr/>
            <p:nvPr/>
          </p:nvSpPr>
          <p:spPr>
            <a:xfrm>
              <a:off x="1148183" y="3084466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266" name="tx265"/>
            <p:cNvSpPr/>
            <p:nvPr/>
          </p:nvSpPr>
          <p:spPr>
            <a:xfrm>
              <a:off x="1148183" y="2183470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267" name="tx266"/>
            <p:cNvSpPr/>
            <p:nvPr/>
          </p:nvSpPr>
          <p:spPr>
            <a:xfrm>
              <a:off x="1148183" y="1282420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268" name="pl267"/>
            <p:cNvSpPr/>
            <p:nvPr/>
          </p:nvSpPr>
          <p:spPr>
            <a:xfrm>
              <a:off x="1393536" y="40271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1393536" y="31261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1393536" y="22251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1393536" y="13241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tx285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87" name="tx286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288" name="tx287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289" name="tx288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290" name="tx289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291" name="tx290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92" name="tx291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293" name="tx292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294" name="tx293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295" name="tx294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296" name="tx295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97" name="tx296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298" name="tx297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299" name="tx298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300" name="tx299"/>
            <p:cNvSpPr/>
            <p:nvPr/>
          </p:nvSpPr>
          <p:spPr>
            <a:xfrm>
              <a:off x="3423791" y="4373011"/>
              <a:ext cx="263847" cy="10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TTE</a:t>
              </a:r>
            </a:p>
          </p:txBody>
        </p:sp>
        <p:sp>
          <p:nvSpPr>
            <p:cNvPr id="301" name="tx300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302" name="rc301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tx302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304" name="rc303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t305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rc306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t308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rc309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t311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rc312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t314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tx315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317" name="tx316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318" name="tx317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319" name="tx318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2024-10-21T00:09:16Z</dcterms:modified>
  <cp:category/>
</cp:coreProperties>
</file>