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7665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5660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7466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2715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615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251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32416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57543" y="1255045"/>
              <a:ext cx="3796343" cy="2772108"/>
            </a:xfrm>
            <a:custGeom>
              <a:avLst/>
              <a:pathLst>
                <a:path w="3796343" h="2772108">
                  <a:moveTo>
                    <a:pt x="0" y="2772108"/>
                  </a:moveTo>
                  <a:lnTo>
                    <a:pt x="71629" y="2772107"/>
                  </a:lnTo>
                  <a:lnTo>
                    <a:pt x="143258" y="2772106"/>
                  </a:lnTo>
                  <a:lnTo>
                    <a:pt x="214887" y="2772104"/>
                  </a:lnTo>
                  <a:lnTo>
                    <a:pt x="286516" y="2772101"/>
                  </a:lnTo>
                  <a:lnTo>
                    <a:pt x="358145" y="2772096"/>
                  </a:lnTo>
                  <a:lnTo>
                    <a:pt x="429774" y="2772087"/>
                  </a:lnTo>
                  <a:lnTo>
                    <a:pt x="501403" y="2772071"/>
                  </a:lnTo>
                  <a:lnTo>
                    <a:pt x="573032" y="2772043"/>
                  </a:lnTo>
                  <a:lnTo>
                    <a:pt x="644662" y="2771994"/>
                  </a:lnTo>
                  <a:lnTo>
                    <a:pt x="716291" y="2771910"/>
                  </a:lnTo>
                  <a:lnTo>
                    <a:pt x="787920" y="2771763"/>
                  </a:lnTo>
                  <a:lnTo>
                    <a:pt x="859549" y="2771507"/>
                  </a:lnTo>
                  <a:lnTo>
                    <a:pt x="931178" y="2771061"/>
                  </a:lnTo>
                  <a:lnTo>
                    <a:pt x="1002807" y="2770285"/>
                  </a:lnTo>
                  <a:lnTo>
                    <a:pt x="1074436" y="2768936"/>
                  </a:lnTo>
                  <a:lnTo>
                    <a:pt x="1146065" y="2766593"/>
                  </a:lnTo>
                  <a:lnTo>
                    <a:pt x="1217694" y="2762539"/>
                  </a:lnTo>
                  <a:lnTo>
                    <a:pt x="1289324" y="2755542"/>
                  </a:lnTo>
                  <a:lnTo>
                    <a:pt x="1360953" y="2743553"/>
                  </a:lnTo>
                  <a:lnTo>
                    <a:pt x="1432582" y="2723373"/>
                  </a:lnTo>
                  <a:lnTo>
                    <a:pt x="1504211" y="2689559"/>
                  </a:lnTo>
                  <a:lnTo>
                    <a:pt x="1575840" y="2637271"/>
                  </a:lnTo>
                  <a:lnTo>
                    <a:pt x="1647469" y="2554385"/>
                  </a:lnTo>
                  <a:lnTo>
                    <a:pt x="1719098" y="2444576"/>
                  </a:lnTo>
                  <a:lnTo>
                    <a:pt x="1790727" y="2301317"/>
                  </a:lnTo>
                  <a:lnTo>
                    <a:pt x="1862356" y="2175049"/>
                  </a:lnTo>
                  <a:lnTo>
                    <a:pt x="1933986" y="2035134"/>
                  </a:lnTo>
                  <a:lnTo>
                    <a:pt x="2005615" y="1886723"/>
                  </a:lnTo>
                  <a:lnTo>
                    <a:pt x="2077244" y="1659831"/>
                  </a:lnTo>
                  <a:lnTo>
                    <a:pt x="2148873" y="1351913"/>
                  </a:lnTo>
                  <a:lnTo>
                    <a:pt x="2220502" y="998303"/>
                  </a:lnTo>
                  <a:lnTo>
                    <a:pt x="2292131" y="594742"/>
                  </a:lnTo>
                  <a:lnTo>
                    <a:pt x="2363760" y="270911"/>
                  </a:lnTo>
                  <a:lnTo>
                    <a:pt x="2435389" y="46540"/>
                  </a:lnTo>
                  <a:lnTo>
                    <a:pt x="2507019" y="0"/>
                  </a:lnTo>
                  <a:lnTo>
                    <a:pt x="2578648" y="289513"/>
                  </a:lnTo>
                  <a:lnTo>
                    <a:pt x="2650277" y="685828"/>
                  </a:lnTo>
                  <a:lnTo>
                    <a:pt x="2721906" y="1034005"/>
                  </a:lnTo>
                  <a:lnTo>
                    <a:pt x="2793535" y="1321618"/>
                  </a:lnTo>
                  <a:lnTo>
                    <a:pt x="2865164" y="1540532"/>
                  </a:lnTo>
                  <a:lnTo>
                    <a:pt x="2936793" y="1659829"/>
                  </a:lnTo>
                  <a:lnTo>
                    <a:pt x="3008422" y="1654556"/>
                  </a:lnTo>
                  <a:lnTo>
                    <a:pt x="3080051" y="1575472"/>
                  </a:lnTo>
                  <a:lnTo>
                    <a:pt x="3151681" y="1435257"/>
                  </a:lnTo>
                  <a:lnTo>
                    <a:pt x="3223310" y="1357271"/>
                  </a:lnTo>
                  <a:lnTo>
                    <a:pt x="3294939" y="1306408"/>
                  </a:lnTo>
                  <a:lnTo>
                    <a:pt x="3366568" y="1462374"/>
                  </a:lnTo>
                  <a:lnTo>
                    <a:pt x="3438197" y="1669779"/>
                  </a:lnTo>
                  <a:lnTo>
                    <a:pt x="3509826" y="1965340"/>
                  </a:lnTo>
                  <a:lnTo>
                    <a:pt x="3581455" y="2200588"/>
                  </a:lnTo>
                  <a:lnTo>
                    <a:pt x="3653084" y="2378623"/>
                  </a:lnTo>
                  <a:lnTo>
                    <a:pt x="3724713" y="2496114"/>
                  </a:lnTo>
                  <a:lnTo>
                    <a:pt x="3796343" y="2577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70197"/>
            </a:xfrm>
            <a:custGeom>
              <a:avLst/>
              <a:pathLst>
                <a:path w="3796343" h="2870197">
                  <a:moveTo>
                    <a:pt x="0" y="2859458"/>
                  </a:moveTo>
                  <a:lnTo>
                    <a:pt x="71629" y="2858873"/>
                  </a:lnTo>
                  <a:lnTo>
                    <a:pt x="143258" y="2858315"/>
                  </a:lnTo>
                  <a:lnTo>
                    <a:pt x="214887" y="2857867"/>
                  </a:lnTo>
                  <a:lnTo>
                    <a:pt x="286516" y="2857531"/>
                  </a:lnTo>
                  <a:lnTo>
                    <a:pt x="358145" y="2857327"/>
                  </a:lnTo>
                  <a:lnTo>
                    <a:pt x="429774" y="2857090"/>
                  </a:lnTo>
                  <a:lnTo>
                    <a:pt x="501403" y="2856839"/>
                  </a:lnTo>
                  <a:lnTo>
                    <a:pt x="573032" y="2855963"/>
                  </a:lnTo>
                  <a:lnTo>
                    <a:pt x="644662" y="2854780"/>
                  </a:lnTo>
                  <a:lnTo>
                    <a:pt x="716291" y="2852293"/>
                  </a:lnTo>
                  <a:lnTo>
                    <a:pt x="787920" y="2848757"/>
                  </a:lnTo>
                  <a:lnTo>
                    <a:pt x="859549" y="2843451"/>
                  </a:lnTo>
                  <a:lnTo>
                    <a:pt x="931178" y="2835503"/>
                  </a:lnTo>
                  <a:lnTo>
                    <a:pt x="1002807" y="2824991"/>
                  </a:lnTo>
                  <a:lnTo>
                    <a:pt x="1074436" y="2808694"/>
                  </a:lnTo>
                  <a:lnTo>
                    <a:pt x="1146065" y="2787510"/>
                  </a:lnTo>
                  <a:lnTo>
                    <a:pt x="1217694" y="2755802"/>
                  </a:lnTo>
                  <a:lnTo>
                    <a:pt x="1289324" y="2713731"/>
                  </a:lnTo>
                  <a:lnTo>
                    <a:pt x="1360953" y="2655875"/>
                  </a:lnTo>
                  <a:lnTo>
                    <a:pt x="1432582" y="2579122"/>
                  </a:lnTo>
                  <a:lnTo>
                    <a:pt x="1504211" y="2477302"/>
                  </a:lnTo>
                  <a:lnTo>
                    <a:pt x="1575840" y="2339207"/>
                  </a:lnTo>
                  <a:lnTo>
                    <a:pt x="1647469" y="2154456"/>
                  </a:lnTo>
                  <a:lnTo>
                    <a:pt x="1719098" y="1905113"/>
                  </a:lnTo>
                  <a:lnTo>
                    <a:pt x="1790727" y="1584935"/>
                  </a:lnTo>
                  <a:lnTo>
                    <a:pt x="1862356" y="1207080"/>
                  </a:lnTo>
                  <a:lnTo>
                    <a:pt x="1933986" y="804041"/>
                  </a:lnTo>
                  <a:lnTo>
                    <a:pt x="2005615" y="404414"/>
                  </a:lnTo>
                  <a:lnTo>
                    <a:pt x="2077244" y="168329"/>
                  </a:lnTo>
                  <a:lnTo>
                    <a:pt x="2148873" y="0"/>
                  </a:lnTo>
                  <a:lnTo>
                    <a:pt x="2220502" y="29864"/>
                  </a:lnTo>
                  <a:lnTo>
                    <a:pt x="2292131" y="96598"/>
                  </a:lnTo>
                  <a:lnTo>
                    <a:pt x="2363760" y="277082"/>
                  </a:lnTo>
                  <a:lnTo>
                    <a:pt x="2435389" y="512592"/>
                  </a:lnTo>
                  <a:lnTo>
                    <a:pt x="2507019" y="803791"/>
                  </a:lnTo>
                  <a:lnTo>
                    <a:pt x="2578648" y="1120965"/>
                  </a:lnTo>
                  <a:lnTo>
                    <a:pt x="2650277" y="1415551"/>
                  </a:lnTo>
                  <a:lnTo>
                    <a:pt x="2721906" y="1685766"/>
                  </a:lnTo>
                  <a:lnTo>
                    <a:pt x="2793535" y="1910820"/>
                  </a:lnTo>
                  <a:lnTo>
                    <a:pt x="2865164" y="2104026"/>
                  </a:lnTo>
                  <a:lnTo>
                    <a:pt x="2936793" y="2263768"/>
                  </a:lnTo>
                  <a:lnTo>
                    <a:pt x="3008422" y="2397314"/>
                  </a:lnTo>
                  <a:lnTo>
                    <a:pt x="3080051" y="2506551"/>
                  </a:lnTo>
                  <a:lnTo>
                    <a:pt x="3151681" y="2593932"/>
                  </a:lnTo>
                  <a:lnTo>
                    <a:pt x="3223310" y="2661367"/>
                  </a:lnTo>
                  <a:lnTo>
                    <a:pt x="3294939" y="2713824"/>
                  </a:lnTo>
                  <a:lnTo>
                    <a:pt x="3366568" y="2755061"/>
                  </a:lnTo>
                  <a:lnTo>
                    <a:pt x="3438197" y="2787590"/>
                  </a:lnTo>
                  <a:lnTo>
                    <a:pt x="3509826" y="2813646"/>
                  </a:lnTo>
                  <a:lnTo>
                    <a:pt x="3581455" y="2833825"/>
                  </a:lnTo>
                  <a:lnTo>
                    <a:pt x="3653084" y="2849363"/>
                  </a:lnTo>
                  <a:lnTo>
                    <a:pt x="3724713" y="2861209"/>
                  </a:lnTo>
                  <a:lnTo>
                    <a:pt x="3796343" y="287019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404268"/>
              <a:ext cx="3796343" cy="2622848"/>
            </a:xfrm>
            <a:custGeom>
              <a:avLst/>
              <a:pathLst>
                <a:path w="3796343" h="2622848">
                  <a:moveTo>
                    <a:pt x="0" y="2622848"/>
                  </a:moveTo>
                  <a:lnTo>
                    <a:pt x="71629" y="2622829"/>
                  </a:lnTo>
                  <a:lnTo>
                    <a:pt x="143258" y="2622802"/>
                  </a:lnTo>
                  <a:lnTo>
                    <a:pt x="214887" y="2622762"/>
                  </a:lnTo>
                  <a:lnTo>
                    <a:pt x="286516" y="2622702"/>
                  </a:lnTo>
                  <a:lnTo>
                    <a:pt x="358145" y="2622612"/>
                  </a:lnTo>
                  <a:lnTo>
                    <a:pt x="429774" y="2622479"/>
                  </a:lnTo>
                  <a:lnTo>
                    <a:pt x="501403" y="2622281"/>
                  </a:lnTo>
                  <a:lnTo>
                    <a:pt x="573032" y="2621987"/>
                  </a:lnTo>
                  <a:lnTo>
                    <a:pt x="644662" y="2621550"/>
                  </a:lnTo>
                  <a:lnTo>
                    <a:pt x="716291" y="2620901"/>
                  </a:lnTo>
                  <a:lnTo>
                    <a:pt x="787920" y="2619936"/>
                  </a:lnTo>
                  <a:lnTo>
                    <a:pt x="859549" y="2618506"/>
                  </a:lnTo>
                  <a:lnTo>
                    <a:pt x="931178" y="2616388"/>
                  </a:lnTo>
                  <a:lnTo>
                    <a:pt x="1002807" y="2613253"/>
                  </a:lnTo>
                  <a:lnTo>
                    <a:pt x="1074436" y="2608646"/>
                  </a:lnTo>
                  <a:lnTo>
                    <a:pt x="1146065" y="2601860"/>
                  </a:lnTo>
                  <a:lnTo>
                    <a:pt x="1217694" y="2592034"/>
                  </a:lnTo>
                  <a:lnTo>
                    <a:pt x="1289324" y="2577827"/>
                  </a:lnTo>
                  <a:lnTo>
                    <a:pt x="1360953" y="2557694"/>
                  </a:lnTo>
                  <a:lnTo>
                    <a:pt x="1432582" y="2529692"/>
                  </a:lnTo>
                  <a:lnTo>
                    <a:pt x="1504211" y="2490883"/>
                  </a:lnTo>
                  <a:lnTo>
                    <a:pt x="1575840" y="2438360"/>
                  </a:lnTo>
                  <a:lnTo>
                    <a:pt x="1647469" y="2365873"/>
                  </a:lnTo>
                  <a:lnTo>
                    <a:pt x="1719098" y="2268335"/>
                  </a:lnTo>
                  <a:lnTo>
                    <a:pt x="1790727" y="2136521"/>
                  </a:lnTo>
                  <a:lnTo>
                    <a:pt x="1862356" y="1965936"/>
                  </a:lnTo>
                  <a:lnTo>
                    <a:pt x="1933986" y="1751062"/>
                  </a:lnTo>
                  <a:lnTo>
                    <a:pt x="2005615" y="1486169"/>
                  </a:lnTo>
                  <a:lnTo>
                    <a:pt x="2077244" y="1177531"/>
                  </a:lnTo>
                  <a:lnTo>
                    <a:pt x="2148873" y="801791"/>
                  </a:lnTo>
                  <a:lnTo>
                    <a:pt x="2220502" y="467382"/>
                  </a:lnTo>
                  <a:lnTo>
                    <a:pt x="2292131" y="134368"/>
                  </a:lnTo>
                  <a:lnTo>
                    <a:pt x="2363760" y="0"/>
                  </a:lnTo>
                  <a:lnTo>
                    <a:pt x="2435389" y="25910"/>
                  </a:lnTo>
                  <a:lnTo>
                    <a:pt x="2507019" y="253413"/>
                  </a:lnTo>
                  <a:lnTo>
                    <a:pt x="2578648" y="601806"/>
                  </a:lnTo>
                  <a:lnTo>
                    <a:pt x="2650277" y="956065"/>
                  </a:lnTo>
                  <a:lnTo>
                    <a:pt x="2721906" y="1293733"/>
                  </a:lnTo>
                  <a:lnTo>
                    <a:pt x="2793535" y="1564075"/>
                  </a:lnTo>
                  <a:lnTo>
                    <a:pt x="2865164" y="1764374"/>
                  </a:lnTo>
                  <a:lnTo>
                    <a:pt x="2936793" y="1916911"/>
                  </a:lnTo>
                  <a:lnTo>
                    <a:pt x="3008422" y="2028053"/>
                  </a:lnTo>
                  <a:lnTo>
                    <a:pt x="3080051" y="2113663"/>
                  </a:lnTo>
                  <a:lnTo>
                    <a:pt x="3151681" y="2182305"/>
                  </a:lnTo>
                  <a:lnTo>
                    <a:pt x="3223310" y="2243357"/>
                  </a:lnTo>
                  <a:lnTo>
                    <a:pt x="3294939" y="2296305"/>
                  </a:lnTo>
                  <a:lnTo>
                    <a:pt x="3366568" y="2342706"/>
                  </a:lnTo>
                  <a:lnTo>
                    <a:pt x="3438197" y="2384762"/>
                  </a:lnTo>
                  <a:lnTo>
                    <a:pt x="3509826" y="2424892"/>
                  </a:lnTo>
                  <a:lnTo>
                    <a:pt x="3581455" y="2460368"/>
                  </a:lnTo>
                  <a:lnTo>
                    <a:pt x="3653084" y="2490985"/>
                  </a:lnTo>
                  <a:lnTo>
                    <a:pt x="3724713" y="2516560"/>
                  </a:lnTo>
                  <a:lnTo>
                    <a:pt x="3796343" y="2537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266141"/>
              <a:ext cx="3796343" cy="2760942"/>
            </a:xfrm>
            <a:custGeom>
              <a:avLst/>
              <a:pathLst>
                <a:path w="3796343" h="2760942">
                  <a:moveTo>
                    <a:pt x="0" y="2760942"/>
                  </a:moveTo>
                  <a:lnTo>
                    <a:pt x="71629" y="2760909"/>
                  </a:lnTo>
                  <a:lnTo>
                    <a:pt x="143258" y="2760861"/>
                  </a:lnTo>
                  <a:lnTo>
                    <a:pt x="214887" y="2760791"/>
                  </a:lnTo>
                  <a:lnTo>
                    <a:pt x="286516" y="2760688"/>
                  </a:lnTo>
                  <a:lnTo>
                    <a:pt x="358145" y="2760537"/>
                  </a:lnTo>
                  <a:lnTo>
                    <a:pt x="429774" y="2760317"/>
                  </a:lnTo>
                  <a:lnTo>
                    <a:pt x="501403" y="2759995"/>
                  </a:lnTo>
                  <a:lnTo>
                    <a:pt x="573032" y="2759524"/>
                  </a:lnTo>
                  <a:lnTo>
                    <a:pt x="644662" y="2758835"/>
                  </a:lnTo>
                  <a:lnTo>
                    <a:pt x="716291" y="2757831"/>
                  </a:lnTo>
                  <a:lnTo>
                    <a:pt x="787920" y="2756365"/>
                  </a:lnTo>
                  <a:lnTo>
                    <a:pt x="859549" y="2754232"/>
                  </a:lnTo>
                  <a:lnTo>
                    <a:pt x="931178" y="2751142"/>
                  </a:lnTo>
                  <a:lnTo>
                    <a:pt x="1002807" y="2746662"/>
                  </a:lnTo>
                  <a:lnTo>
                    <a:pt x="1074436" y="2740272"/>
                  </a:lnTo>
                  <a:lnTo>
                    <a:pt x="1146065" y="2731105"/>
                  </a:lnTo>
                  <a:lnTo>
                    <a:pt x="1217694" y="2718407"/>
                  </a:lnTo>
                  <a:lnTo>
                    <a:pt x="1289324" y="2700852"/>
                  </a:lnTo>
                  <a:lnTo>
                    <a:pt x="1360953" y="2677554"/>
                  </a:lnTo>
                  <a:lnTo>
                    <a:pt x="1432582" y="2646708"/>
                  </a:lnTo>
                  <a:lnTo>
                    <a:pt x="1504211" y="2605986"/>
                  </a:lnTo>
                  <a:lnTo>
                    <a:pt x="1575840" y="2551438"/>
                  </a:lnTo>
                  <a:lnTo>
                    <a:pt x="1647469" y="2477709"/>
                  </a:lnTo>
                  <a:lnTo>
                    <a:pt x="1719098" y="2369391"/>
                  </a:lnTo>
                  <a:lnTo>
                    <a:pt x="1790727" y="2219325"/>
                  </a:lnTo>
                  <a:lnTo>
                    <a:pt x="1862356" y="2010480"/>
                  </a:lnTo>
                  <a:lnTo>
                    <a:pt x="1933986" y="1733411"/>
                  </a:lnTo>
                  <a:lnTo>
                    <a:pt x="2005615" y="1370693"/>
                  </a:lnTo>
                  <a:lnTo>
                    <a:pt x="2077244" y="1021971"/>
                  </a:lnTo>
                  <a:lnTo>
                    <a:pt x="2148873" y="647002"/>
                  </a:lnTo>
                  <a:lnTo>
                    <a:pt x="2220502" y="445455"/>
                  </a:lnTo>
                  <a:lnTo>
                    <a:pt x="2292131" y="241272"/>
                  </a:lnTo>
                  <a:lnTo>
                    <a:pt x="2363760" y="51420"/>
                  </a:lnTo>
                  <a:lnTo>
                    <a:pt x="2435389" y="0"/>
                  </a:lnTo>
                  <a:lnTo>
                    <a:pt x="2507019" y="138885"/>
                  </a:lnTo>
                  <a:lnTo>
                    <a:pt x="2578648" y="473228"/>
                  </a:lnTo>
                  <a:lnTo>
                    <a:pt x="2650277" y="847796"/>
                  </a:lnTo>
                  <a:lnTo>
                    <a:pt x="2721906" y="1293100"/>
                  </a:lnTo>
                  <a:lnTo>
                    <a:pt x="2793535" y="1644821"/>
                  </a:lnTo>
                  <a:lnTo>
                    <a:pt x="2865164" y="1908961"/>
                  </a:lnTo>
                  <a:lnTo>
                    <a:pt x="2936793" y="2090885"/>
                  </a:lnTo>
                  <a:lnTo>
                    <a:pt x="3008422" y="2206079"/>
                  </a:lnTo>
                  <a:lnTo>
                    <a:pt x="3080051" y="2277856"/>
                  </a:lnTo>
                  <a:lnTo>
                    <a:pt x="3151681" y="2326059"/>
                  </a:lnTo>
                  <a:lnTo>
                    <a:pt x="3223310" y="2362200"/>
                  </a:lnTo>
                  <a:lnTo>
                    <a:pt x="3294939" y="2394509"/>
                  </a:lnTo>
                  <a:lnTo>
                    <a:pt x="3366568" y="2430784"/>
                  </a:lnTo>
                  <a:lnTo>
                    <a:pt x="3438197" y="2464122"/>
                  </a:lnTo>
                  <a:lnTo>
                    <a:pt x="3509826" y="2495459"/>
                  </a:lnTo>
                  <a:lnTo>
                    <a:pt x="3581455" y="2522375"/>
                  </a:lnTo>
                  <a:lnTo>
                    <a:pt x="3653084" y="2545683"/>
                  </a:lnTo>
                  <a:lnTo>
                    <a:pt x="3724713" y="2564630"/>
                  </a:lnTo>
                  <a:lnTo>
                    <a:pt x="3796343" y="2581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043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75976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47605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19234" y="400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90863" y="4002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2492" y="400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34121" y="4002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05750" y="4002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77380" y="4002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9009" y="4002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20638" y="400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92267" y="4001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63896" y="4001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35525" y="4000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7154" y="399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78783" y="3996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50413" y="3992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22042" y="3985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93671" y="397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65300" y="395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6929" y="3919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08558" y="3867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0187" y="3784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51816" y="3674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23445" y="3531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95075" y="3405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66704" y="3265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38333" y="3116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09962" y="289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1591" y="2582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3220" y="222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4849" y="1824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478" y="150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8107" y="127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9737" y="1230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11366" y="15197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82995" y="1916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4624" y="226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6253" y="255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7882" y="277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9511" y="2890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41140" y="2884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12770" y="2805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84399" y="2665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6028" y="258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27657" y="253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99286" y="269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70915" y="289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42544" y="319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4173" y="3430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85802" y="3608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57432" y="3726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29061" y="38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32718" y="3963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04347" y="3962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5976" y="3962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47605" y="39619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9234" y="39616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90863" y="3961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2492" y="39611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34121" y="3960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05750" y="39600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7380" y="39588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49009" y="39563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0638" y="39528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92267" y="39475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63896" y="3939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35525" y="39290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7154" y="39127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8783" y="38915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50413" y="385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22042" y="38178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671" y="37599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5300" y="3683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36929" y="3581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08558" y="3443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0187" y="32585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51816" y="30091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23445" y="26890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5075" y="2311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66704" y="19081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38333" y="1508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09962" y="1272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3220" y="1133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4849" y="12006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478" y="13811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8107" y="16166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9737" y="1907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11366" y="22250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82995" y="2519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4624" y="27898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6253" y="30148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7882" y="32081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9511" y="33678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41140" y="35013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12770" y="3610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4399" y="36980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56028" y="37654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7657" y="38179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99286" y="38591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70915" y="38916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917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14173" y="3937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85802" y="39534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57432" y="3965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29061" y="3974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32718" y="4002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04347" y="40022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75976" y="4002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47605" y="4002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19234" y="40021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90863" y="4002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62492" y="40019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34121" y="400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05750" y="40014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77380" y="40009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49009" y="4000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0638" y="3999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92267" y="39979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63896" y="399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35525" y="3992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07154" y="3988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78783" y="39813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50413" y="3971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22042" y="39572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93671" y="39371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65300" y="39091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36929" y="38703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08558" y="38178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0187" y="37453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51816" y="3647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23445" y="3515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95075" y="3345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66704" y="3130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38333" y="28656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09962" y="2556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1591" y="2181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3220" y="18468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4849" y="1513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478" y="1379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8107" y="14053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9737" y="16328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11366" y="198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82995" y="23355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4624" y="26731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6253" y="29435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7882" y="3143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9511" y="3296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41140" y="340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12770" y="34931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84399" y="3561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56028" y="362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27657" y="367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99286" y="37221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70915" y="3764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42544" y="3804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14173" y="3839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85802" y="3870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57432" y="3896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29061" y="3916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32718" y="40022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04347" y="40022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75976" y="40021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47605" y="4002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19234" y="4002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90863" y="4001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62492" y="40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34121" y="4001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05750" y="40008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77380" y="40001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49009" y="39991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20638" y="39976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92267" y="39955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63896" y="39924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35525" y="39879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07154" y="3981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78783" y="3972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50413" y="39597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22042" y="39421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93671" y="39188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5300" y="3888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6929" y="38473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8558" y="37927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0187" y="371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51816" y="36107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23445" y="3460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95075" y="3251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66704" y="29747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38333" y="26120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09962" y="22632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1591" y="18883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3220" y="16867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4849" y="14825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478" y="12927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8107" y="12413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9737" y="1380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11366" y="17145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82995" y="20891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4624" y="25344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6253" y="28861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7882" y="31502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9511" y="3332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1140" y="34473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12770" y="3519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84399" y="35673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56028" y="36035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27657" y="3635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99286" y="367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70915" y="3705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42544" y="3736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214173" y="3763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85802" y="37869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57432" y="38059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29061" y="38226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8183" y="39854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8183" y="30844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21834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128242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393536" y="4027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393536" y="3126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22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1324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2024-10-21T00:10:29Z</dcterms:modified>
  <cp:category/>
</cp:coreProperties>
</file>