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96652" y="1198851"/>
              <a:ext cx="1826916" cy="2973215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96652" y="4172066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96652" y="3901774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96652" y="3631481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96652" y="3361189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96652" y="3090897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96652" y="2820605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96652" y="2550312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496652" y="2280020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496652" y="2009728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496652" y="1739435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496652" y="1469143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496652" y="1198851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01353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626699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1752045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1877390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002736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128082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253428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2378774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504120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2629466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2754812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2880158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3005503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3130849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3256195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3318868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496652" y="4036920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496652" y="3766628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496652" y="3496335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496652" y="3226043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496652" y="2955751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496652" y="2685458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496652" y="2415166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496652" y="2144874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496652" y="1874582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496652" y="1604289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496652" y="1333997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564026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689372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1814718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1940063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065409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2190755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2316101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2441447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2566793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2692139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2817485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2942831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3068176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3193522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579694" y="1340754"/>
              <a:ext cx="705070" cy="0"/>
            </a:xfrm>
            <a:custGeom>
              <a:avLst/>
              <a:pathLst>
                <a:path w="705070" h="0">
                  <a:moveTo>
                    <a:pt x="0" y="0"/>
                  </a:moveTo>
                  <a:lnTo>
                    <a:pt x="705070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2284765" y="134075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2284765" y="1340754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2316101" y="1340754"/>
              <a:ext cx="0" cy="5067"/>
            </a:xfrm>
            <a:custGeom>
              <a:avLst/>
              <a:pathLst>
                <a:path w="0" h="5067">
                  <a:moveTo>
                    <a:pt x="0" y="0"/>
                  </a:moveTo>
                  <a:lnTo>
                    <a:pt x="0" y="506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2316101" y="1345822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2347438" y="1345822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2347438" y="1372852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2378774" y="1372852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2378774" y="1386366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2410111" y="1386366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2410111" y="1399881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2441447" y="1399881"/>
              <a:ext cx="0" cy="40543"/>
            </a:xfrm>
            <a:custGeom>
              <a:avLst/>
              <a:pathLst>
                <a:path w="0" h="40543">
                  <a:moveTo>
                    <a:pt x="0" y="0"/>
                  </a:moveTo>
                  <a:lnTo>
                    <a:pt x="0" y="4054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2441447" y="1440425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2472783" y="1440425"/>
              <a:ext cx="0" cy="38854"/>
            </a:xfrm>
            <a:custGeom>
              <a:avLst/>
              <a:pathLst>
                <a:path w="0" h="38854">
                  <a:moveTo>
                    <a:pt x="0" y="0"/>
                  </a:moveTo>
                  <a:lnTo>
                    <a:pt x="0" y="3885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2472783" y="1479279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2504120" y="1479279"/>
              <a:ext cx="0" cy="42233"/>
            </a:xfrm>
            <a:custGeom>
              <a:avLst/>
              <a:pathLst>
                <a:path w="0" h="42233">
                  <a:moveTo>
                    <a:pt x="0" y="0"/>
                  </a:moveTo>
                  <a:lnTo>
                    <a:pt x="0" y="4223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2504120" y="1521512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2535456" y="1521512"/>
              <a:ext cx="0" cy="25339"/>
            </a:xfrm>
            <a:custGeom>
              <a:avLst/>
              <a:pathLst>
                <a:path w="0" h="25339">
                  <a:moveTo>
                    <a:pt x="0" y="0"/>
                  </a:moveTo>
                  <a:lnTo>
                    <a:pt x="0" y="253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2535456" y="1546852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2566793" y="1546852"/>
              <a:ext cx="0" cy="35475"/>
            </a:xfrm>
            <a:custGeom>
              <a:avLst/>
              <a:pathLst>
                <a:path w="0" h="35475">
                  <a:moveTo>
                    <a:pt x="0" y="0"/>
                  </a:moveTo>
                  <a:lnTo>
                    <a:pt x="0" y="3547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2566793" y="1582328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2598129" y="1582328"/>
              <a:ext cx="0" cy="65883"/>
            </a:xfrm>
            <a:custGeom>
              <a:avLst/>
              <a:pathLst>
                <a:path w="0" h="65883">
                  <a:moveTo>
                    <a:pt x="0" y="0"/>
                  </a:moveTo>
                  <a:lnTo>
                    <a:pt x="0" y="6588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2598129" y="1648212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2629466" y="1648212"/>
              <a:ext cx="0" cy="70951"/>
            </a:xfrm>
            <a:custGeom>
              <a:avLst/>
              <a:pathLst>
                <a:path w="0" h="70951">
                  <a:moveTo>
                    <a:pt x="0" y="0"/>
                  </a:moveTo>
                  <a:lnTo>
                    <a:pt x="0" y="7095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2629466" y="1719164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2660802" y="1719164"/>
              <a:ext cx="0" cy="65883"/>
            </a:xfrm>
            <a:custGeom>
              <a:avLst/>
              <a:pathLst>
                <a:path w="0" h="65883">
                  <a:moveTo>
                    <a:pt x="0" y="0"/>
                  </a:moveTo>
                  <a:lnTo>
                    <a:pt x="0" y="6588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660802" y="1785047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692139" y="1785047"/>
              <a:ext cx="0" cy="82777"/>
            </a:xfrm>
            <a:custGeom>
              <a:avLst/>
              <a:pathLst>
                <a:path w="0" h="82777">
                  <a:moveTo>
                    <a:pt x="0" y="0"/>
                  </a:moveTo>
                  <a:lnTo>
                    <a:pt x="0" y="8277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692139" y="1867824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2723475" y="1867824"/>
              <a:ext cx="0" cy="32097"/>
            </a:xfrm>
            <a:custGeom>
              <a:avLst/>
              <a:pathLst>
                <a:path w="0" h="32097">
                  <a:moveTo>
                    <a:pt x="0" y="0"/>
                  </a:moveTo>
                  <a:lnTo>
                    <a:pt x="0" y="3209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2723475" y="1899922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2754812" y="1899922"/>
              <a:ext cx="0" cy="72641"/>
            </a:xfrm>
            <a:custGeom>
              <a:avLst/>
              <a:pathLst>
                <a:path w="0" h="72641">
                  <a:moveTo>
                    <a:pt x="0" y="0"/>
                  </a:moveTo>
                  <a:lnTo>
                    <a:pt x="0" y="7264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754812" y="1972563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786148" y="1972563"/>
              <a:ext cx="0" cy="40543"/>
            </a:xfrm>
            <a:custGeom>
              <a:avLst/>
              <a:pathLst>
                <a:path w="0" h="40543">
                  <a:moveTo>
                    <a:pt x="0" y="0"/>
                  </a:moveTo>
                  <a:lnTo>
                    <a:pt x="0" y="4054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786148" y="2013106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2817485" y="2013106"/>
              <a:ext cx="0" cy="30407"/>
            </a:xfrm>
            <a:custGeom>
              <a:avLst/>
              <a:pathLst>
                <a:path w="0" h="30407">
                  <a:moveTo>
                    <a:pt x="0" y="0"/>
                  </a:moveTo>
                  <a:lnTo>
                    <a:pt x="0" y="3040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2817485" y="2043514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2848821" y="2043514"/>
              <a:ext cx="0" cy="18582"/>
            </a:xfrm>
            <a:custGeom>
              <a:avLst/>
              <a:pathLst>
                <a:path w="0" h="18582">
                  <a:moveTo>
                    <a:pt x="0" y="0"/>
                  </a:moveTo>
                  <a:lnTo>
                    <a:pt x="0" y="1858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2848821" y="2062097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2880158" y="2062097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2880158" y="2068854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2911494" y="2068854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2911494" y="2075612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2942831" y="2075612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2942831" y="2102641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2974167" y="2102641"/>
              <a:ext cx="0" cy="37165"/>
            </a:xfrm>
            <a:custGeom>
              <a:avLst/>
              <a:pathLst>
                <a:path w="0" h="37165">
                  <a:moveTo>
                    <a:pt x="0" y="0"/>
                  </a:moveTo>
                  <a:lnTo>
                    <a:pt x="0" y="3716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2974167" y="2139806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3005503" y="2139806"/>
              <a:ext cx="0" cy="35234"/>
            </a:xfrm>
            <a:custGeom>
              <a:avLst/>
              <a:pathLst>
                <a:path w="0" h="35234">
                  <a:moveTo>
                    <a:pt x="0" y="0"/>
                  </a:moveTo>
                  <a:lnTo>
                    <a:pt x="0" y="3523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3005503" y="2175041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3036840" y="2175041"/>
              <a:ext cx="0" cy="33380"/>
            </a:xfrm>
            <a:custGeom>
              <a:avLst/>
              <a:pathLst>
                <a:path w="0" h="33380">
                  <a:moveTo>
                    <a:pt x="0" y="0"/>
                  </a:moveTo>
                  <a:lnTo>
                    <a:pt x="0" y="3338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3036840" y="2208421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3068176" y="2208421"/>
              <a:ext cx="0" cy="12981"/>
            </a:xfrm>
            <a:custGeom>
              <a:avLst/>
              <a:pathLst>
                <a:path w="0" h="12981">
                  <a:moveTo>
                    <a:pt x="0" y="0"/>
                  </a:moveTo>
                  <a:lnTo>
                    <a:pt x="0" y="1298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3068176" y="2221402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3099513" y="2221402"/>
              <a:ext cx="0" cy="27816"/>
            </a:xfrm>
            <a:custGeom>
              <a:avLst/>
              <a:pathLst>
                <a:path w="0" h="27816">
                  <a:moveTo>
                    <a:pt x="0" y="0"/>
                  </a:moveTo>
                  <a:lnTo>
                    <a:pt x="0" y="2781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3099513" y="2249219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3130849" y="2249219"/>
              <a:ext cx="0" cy="7417"/>
            </a:xfrm>
            <a:custGeom>
              <a:avLst/>
              <a:pathLst>
                <a:path w="0" h="7417">
                  <a:moveTo>
                    <a:pt x="0" y="0"/>
                  </a:moveTo>
                  <a:lnTo>
                    <a:pt x="0" y="741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3130849" y="2256637"/>
              <a:ext cx="109677" cy="0"/>
            </a:xfrm>
            <a:custGeom>
              <a:avLst/>
              <a:pathLst>
                <a:path w="109677" h="0">
                  <a:moveTo>
                    <a:pt x="0" y="0"/>
                  </a:moveTo>
                  <a:lnTo>
                    <a:pt x="109677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3240527" y="225663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1579694" y="1340754"/>
              <a:ext cx="673734" cy="0"/>
            </a:xfrm>
            <a:custGeom>
              <a:avLst/>
              <a:pathLst>
                <a:path w="673734" h="0">
                  <a:moveTo>
                    <a:pt x="0" y="0"/>
                  </a:moveTo>
                  <a:lnTo>
                    <a:pt x="673734" y="0"/>
                  </a:lnTo>
                </a:path>
              </a:pathLst>
            </a:custGeom>
            <a:ln w="13550" cap="flat">
              <a:solidFill>
                <a:srgbClr val="F8766D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2253428" y="134075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2253428" y="1340754"/>
              <a:ext cx="62672" cy="0"/>
            </a:xfrm>
            <a:custGeom>
              <a:avLst/>
              <a:pathLst>
                <a:path w="62672" h="0">
                  <a:moveTo>
                    <a:pt x="0" y="0"/>
                  </a:moveTo>
                  <a:lnTo>
                    <a:pt x="62672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2316101" y="1340754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2316101" y="1347512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2347438" y="1347512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2347438" y="1374541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2378774" y="1374541"/>
              <a:ext cx="0" cy="11825"/>
            </a:xfrm>
            <a:custGeom>
              <a:avLst/>
              <a:pathLst>
                <a:path w="0" h="11825">
                  <a:moveTo>
                    <a:pt x="0" y="0"/>
                  </a:moveTo>
                  <a:lnTo>
                    <a:pt x="0" y="1182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2378774" y="1386366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2410111" y="1386366"/>
              <a:ext cx="0" cy="32097"/>
            </a:xfrm>
            <a:custGeom>
              <a:avLst/>
              <a:pathLst>
                <a:path w="0" h="32097">
                  <a:moveTo>
                    <a:pt x="0" y="0"/>
                  </a:moveTo>
                  <a:lnTo>
                    <a:pt x="0" y="3209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2410111" y="1418463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2441447" y="1418463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2441447" y="1438735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2472783" y="1438735"/>
              <a:ext cx="0" cy="16893"/>
            </a:xfrm>
            <a:custGeom>
              <a:avLst/>
              <a:pathLst>
                <a:path w="0" h="16893">
                  <a:moveTo>
                    <a:pt x="0" y="0"/>
                  </a:moveTo>
                  <a:lnTo>
                    <a:pt x="0" y="168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2472783" y="1455629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2504120" y="1455629"/>
              <a:ext cx="0" cy="52369"/>
            </a:xfrm>
            <a:custGeom>
              <a:avLst/>
              <a:pathLst>
                <a:path w="0" h="52369">
                  <a:moveTo>
                    <a:pt x="0" y="0"/>
                  </a:moveTo>
                  <a:lnTo>
                    <a:pt x="0" y="5236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2504120" y="1507998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2535456" y="1507998"/>
              <a:ext cx="0" cy="42233"/>
            </a:xfrm>
            <a:custGeom>
              <a:avLst/>
              <a:pathLst>
                <a:path w="0" h="42233">
                  <a:moveTo>
                    <a:pt x="0" y="0"/>
                  </a:moveTo>
                  <a:lnTo>
                    <a:pt x="0" y="4223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2535456" y="1550231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2566793" y="1550231"/>
              <a:ext cx="0" cy="64194"/>
            </a:xfrm>
            <a:custGeom>
              <a:avLst/>
              <a:pathLst>
                <a:path w="0" h="64194">
                  <a:moveTo>
                    <a:pt x="0" y="0"/>
                  </a:moveTo>
                  <a:lnTo>
                    <a:pt x="0" y="6419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2566793" y="1614425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2598129" y="1614425"/>
              <a:ext cx="0" cy="97980"/>
            </a:xfrm>
            <a:custGeom>
              <a:avLst/>
              <a:pathLst>
                <a:path w="0" h="97980">
                  <a:moveTo>
                    <a:pt x="0" y="0"/>
                  </a:moveTo>
                  <a:lnTo>
                    <a:pt x="0" y="9798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2598129" y="1712406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2629466" y="1712406"/>
              <a:ext cx="0" cy="74330"/>
            </a:xfrm>
            <a:custGeom>
              <a:avLst/>
              <a:pathLst>
                <a:path w="0" h="74330">
                  <a:moveTo>
                    <a:pt x="0" y="0"/>
                  </a:moveTo>
                  <a:lnTo>
                    <a:pt x="0" y="7433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2629466" y="1786737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2660802" y="1786737"/>
              <a:ext cx="0" cy="25339"/>
            </a:xfrm>
            <a:custGeom>
              <a:avLst/>
              <a:pathLst>
                <a:path w="0" h="25339">
                  <a:moveTo>
                    <a:pt x="0" y="0"/>
                  </a:moveTo>
                  <a:lnTo>
                    <a:pt x="0" y="253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2660802" y="1812077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2692139" y="1812077"/>
              <a:ext cx="0" cy="43922"/>
            </a:xfrm>
            <a:custGeom>
              <a:avLst/>
              <a:pathLst>
                <a:path w="0" h="43922">
                  <a:moveTo>
                    <a:pt x="0" y="0"/>
                  </a:moveTo>
                  <a:lnTo>
                    <a:pt x="0" y="4392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2692139" y="1855999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2723475" y="1855999"/>
              <a:ext cx="0" cy="45611"/>
            </a:xfrm>
            <a:custGeom>
              <a:avLst/>
              <a:pathLst>
                <a:path w="0" h="45611">
                  <a:moveTo>
                    <a:pt x="0" y="0"/>
                  </a:moveTo>
                  <a:lnTo>
                    <a:pt x="0" y="4561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2723475" y="1901611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8"/>
            <p:cNvSpPr/>
            <p:nvPr/>
          </p:nvSpPr>
          <p:spPr>
            <a:xfrm>
              <a:off x="2754812" y="1901611"/>
              <a:ext cx="0" cy="18582"/>
            </a:xfrm>
            <a:custGeom>
              <a:avLst/>
              <a:pathLst>
                <a:path w="0" h="18582">
                  <a:moveTo>
                    <a:pt x="0" y="0"/>
                  </a:moveTo>
                  <a:lnTo>
                    <a:pt x="0" y="1858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9"/>
            <p:cNvSpPr/>
            <p:nvPr/>
          </p:nvSpPr>
          <p:spPr>
            <a:xfrm>
              <a:off x="2754812" y="1920193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0"/>
            <p:cNvSpPr/>
            <p:nvPr/>
          </p:nvSpPr>
          <p:spPr>
            <a:xfrm>
              <a:off x="2786148" y="1920193"/>
              <a:ext cx="0" cy="38854"/>
            </a:xfrm>
            <a:custGeom>
              <a:avLst/>
              <a:pathLst>
                <a:path w="0" h="38854">
                  <a:moveTo>
                    <a:pt x="0" y="0"/>
                  </a:moveTo>
                  <a:lnTo>
                    <a:pt x="0" y="3885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1"/>
            <p:cNvSpPr/>
            <p:nvPr/>
          </p:nvSpPr>
          <p:spPr>
            <a:xfrm>
              <a:off x="2786148" y="1959048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2"/>
            <p:cNvSpPr/>
            <p:nvPr/>
          </p:nvSpPr>
          <p:spPr>
            <a:xfrm>
              <a:off x="2817485" y="1959048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3"/>
            <p:cNvSpPr/>
            <p:nvPr/>
          </p:nvSpPr>
          <p:spPr>
            <a:xfrm>
              <a:off x="2817485" y="1972563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4"/>
            <p:cNvSpPr/>
            <p:nvPr/>
          </p:nvSpPr>
          <p:spPr>
            <a:xfrm>
              <a:off x="2848821" y="1972563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5"/>
            <p:cNvSpPr/>
            <p:nvPr/>
          </p:nvSpPr>
          <p:spPr>
            <a:xfrm>
              <a:off x="2848821" y="1986077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6"/>
            <p:cNvSpPr/>
            <p:nvPr/>
          </p:nvSpPr>
          <p:spPr>
            <a:xfrm>
              <a:off x="2880158" y="1986077"/>
              <a:ext cx="0" cy="11825"/>
            </a:xfrm>
            <a:custGeom>
              <a:avLst/>
              <a:pathLst>
                <a:path w="0" h="11825">
                  <a:moveTo>
                    <a:pt x="0" y="0"/>
                  </a:moveTo>
                  <a:lnTo>
                    <a:pt x="0" y="1182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2880158" y="1997902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2911494" y="1997902"/>
              <a:ext cx="0" cy="42233"/>
            </a:xfrm>
            <a:custGeom>
              <a:avLst/>
              <a:pathLst>
                <a:path w="0" h="42233">
                  <a:moveTo>
                    <a:pt x="0" y="0"/>
                  </a:moveTo>
                  <a:lnTo>
                    <a:pt x="0" y="4223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2911494" y="2040136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2942831" y="2040136"/>
              <a:ext cx="0" cy="18582"/>
            </a:xfrm>
            <a:custGeom>
              <a:avLst/>
              <a:pathLst>
                <a:path w="0" h="18582">
                  <a:moveTo>
                    <a:pt x="0" y="0"/>
                  </a:moveTo>
                  <a:lnTo>
                    <a:pt x="0" y="1858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2942831" y="2058718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974167" y="2058718"/>
              <a:ext cx="0" cy="48990"/>
            </a:xfrm>
            <a:custGeom>
              <a:avLst/>
              <a:pathLst>
                <a:path w="0" h="48990">
                  <a:moveTo>
                    <a:pt x="0" y="0"/>
                  </a:moveTo>
                  <a:lnTo>
                    <a:pt x="0" y="489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974167" y="2107709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3005503" y="2107709"/>
              <a:ext cx="0" cy="26070"/>
            </a:xfrm>
            <a:custGeom>
              <a:avLst/>
              <a:pathLst>
                <a:path w="0" h="26070">
                  <a:moveTo>
                    <a:pt x="0" y="0"/>
                  </a:moveTo>
                  <a:lnTo>
                    <a:pt x="0" y="2607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3005503" y="2133779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036840" y="2133779"/>
              <a:ext cx="0" cy="31656"/>
            </a:xfrm>
            <a:custGeom>
              <a:avLst/>
              <a:pathLst>
                <a:path w="0" h="31656">
                  <a:moveTo>
                    <a:pt x="0" y="0"/>
                  </a:moveTo>
                  <a:lnTo>
                    <a:pt x="0" y="3165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3036840" y="2165436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3068176" y="2165436"/>
              <a:ext cx="0" cy="40967"/>
            </a:xfrm>
            <a:custGeom>
              <a:avLst/>
              <a:pathLst>
                <a:path w="0" h="40967">
                  <a:moveTo>
                    <a:pt x="0" y="0"/>
                  </a:moveTo>
                  <a:lnTo>
                    <a:pt x="0" y="4096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3068176" y="2206404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3099513" y="2206404"/>
              <a:ext cx="0" cy="7448"/>
            </a:xfrm>
            <a:custGeom>
              <a:avLst/>
              <a:pathLst>
                <a:path w="0" h="7448">
                  <a:moveTo>
                    <a:pt x="0" y="0"/>
                  </a:moveTo>
                  <a:lnTo>
                    <a:pt x="0" y="74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3099513" y="2213853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3130849" y="2213853"/>
              <a:ext cx="0" cy="5586"/>
            </a:xfrm>
            <a:custGeom>
              <a:avLst/>
              <a:pathLst>
                <a:path w="0" h="5586">
                  <a:moveTo>
                    <a:pt x="0" y="0"/>
                  </a:moveTo>
                  <a:lnTo>
                    <a:pt x="0" y="558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3130849" y="2219439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3162186" y="2219439"/>
              <a:ext cx="0" cy="5586"/>
            </a:xfrm>
            <a:custGeom>
              <a:avLst/>
              <a:pathLst>
                <a:path w="0" h="5586">
                  <a:moveTo>
                    <a:pt x="0" y="0"/>
                  </a:moveTo>
                  <a:lnTo>
                    <a:pt x="0" y="558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3162186" y="2225026"/>
              <a:ext cx="62672" cy="0"/>
            </a:xfrm>
            <a:custGeom>
              <a:avLst/>
              <a:pathLst>
                <a:path w="62672" h="0">
                  <a:moveTo>
                    <a:pt x="0" y="0"/>
                  </a:moveTo>
                  <a:lnTo>
                    <a:pt x="62672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3224859" y="2225026"/>
              <a:ext cx="0" cy="7448"/>
            </a:xfrm>
            <a:custGeom>
              <a:avLst/>
              <a:pathLst>
                <a:path w="0" h="7448">
                  <a:moveTo>
                    <a:pt x="0" y="0"/>
                  </a:moveTo>
                  <a:lnTo>
                    <a:pt x="0" y="74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3224859" y="2232474"/>
              <a:ext cx="15668" cy="0"/>
            </a:xfrm>
            <a:custGeom>
              <a:avLst/>
              <a:pathLst>
                <a:path w="15668" h="0">
                  <a:moveTo>
                    <a:pt x="0" y="0"/>
                  </a:moveTo>
                  <a:lnTo>
                    <a:pt x="1566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3240527" y="223247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1579694" y="1345822"/>
              <a:ext cx="673734" cy="0"/>
            </a:xfrm>
            <a:custGeom>
              <a:avLst/>
              <a:pathLst>
                <a:path w="673734" h="0">
                  <a:moveTo>
                    <a:pt x="0" y="0"/>
                  </a:moveTo>
                  <a:lnTo>
                    <a:pt x="673734" y="0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2253428" y="134582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2253428" y="1345822"/>
              <a:ext cx="62672" cy="0"/>
            </a:xfrm>
            <a:custGeom>
              <a:avLst/>
              <a:pathLst>
                <a:path w="62672" h="0">
                  <a:moveTo>
                    <a:pt x="0" y="0"/>
                  </a:moveTo>
                  <a:lnTo>
                    <a:pt x="62672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2316101" y="1345822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2316101" y="1352580"/>
              <a:ext cx="62672" cy="0"/>
            </a:xfrm>
            <a:custGeom>
              <a:avLst/>
              <a:pathLst>
                <a:path w="62672" h="0">
                  <a:moveTo>
                    <a:pt x="0" y="0"/>
                  </a:moveTo>
                  <a:lnTo>
                    <a:pt x="62672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2378774" y="1352580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2378774" y="1359337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2410111" y="1359337"/>
              <a:ext cx="0" cy="25339"/>
            </a:xfrm>
            <a:custGeom>
              <a:avLst/>
              <a:pathLst>
                <a:path w="0" h="25339">
                  <a:moveTo>
                    <a:pt x="0" y="0"/>
                  </a:moveTo>
                  <a:lnTo>
                    <a:pt x="0" y="253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2410111" y="1384677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2441447" y="1384677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2441447" y="1398191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2472783" y="1398191"/>
              <a:ext cx="0" cy="11825"/>
            </a:xfrm>
            <a:custGeom>
              <a:avLst/>
              <a:pathLst>
                <a:path w="0" h="11825">
                  <a:moveTo>
                    <a:pt x="0" y="0"/>
                  </a:moveTo>
                  <a:lnTo>
                    <a:pt x="0" y="1182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2472783" y="1410017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2504120" y="1410017"/>
              <a:ext cx="0" cy="45611"/>
            </a:xfrm>
            <a:custGeom>
              <a:avLst/>
              <a:pathLst>
                <a:path w="0" h="45611">
                  <a:moveTo>
                    <a:pt x="0" y="0"/>
                  </a:moveTo>
                  <a:lnTo>
                    <a:pt x="0" y="4561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2504120" y="1455629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2535456" y="1455629"/>
              <a:ext cx="0" cy="38854"/>
            </a:xfrm>
            <a:custGeom>
              <a:avLst/>
              <a:pathLst>
                <a:path w="0" h="38854">
                  <a:moveTo>
                    <a:pt x="0" y="0"/>
                  </a:moveTo>
                  <a:lnTo>
                    <a:pt x="0" y="3885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2535456" y="1494483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2566793" y="1494483"/>
              <a:ext cx="0" cy="57437"/>
            </a:xfrm>
            <a:custGeom>
              <a:avLst/>
              <a:pathLst>
                <a:path w="0" h="57437">
                  <a:moveTo>
                    <a:pt x="0" y="0"/>
                  </a:moveTo>
                  <a:lnTo>
                    <a:pt x="0" y="5743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7"/>
            <p:cNvSpPr/>
            <p:nvPr/>
          </p:nvSpPr>
          <p:spPr>
            <a:xfrm>
              <a:off x="2566793" y="1551920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2598129" y="1551920"/>
              <a:ext cx="0" cy="82777"/>
            </a:xfrm>
            <a:custGeom>
              <a:avLst/>
              <a:pathLst>
                <a:path w="0" h="82777">
                  <a:moveTo>
                    <a:pt x="0" y="0"/>
                  </a:moveTo>
                  <a:lnTo>
                    <a:pt x="0" y="8277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2598129" y="1634697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0"/>
            <p:cNvSpPr/>
            <p:nvPr/>
          </p:nvSpPr>
          <p:spPr>
            <a:xfrm>
              <a:off x="2629466" y="1634697"/>
              <a:ext cx="0" cy="67573"/>
            </a:xfrm>
            <a:custGeom>
              <a:avLst/>
              <a:pathLst>
                <a:path w="0" h="67573">
                  <a:moveTo>
                    <a:pt x="0" y="0"/>
                  </a:moveTo>
                  <a:lnTo>
                    <a:pt x="0" y="6757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2629466" y="1702270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2660802" y="1702270"/>
              <a:ext cx="0" cy="50679"/>
            </a:xfrm>
            <a:custGeom>
              <a:avLst/>
              <a:pathLst>
                <a:path w="0" h="50679">
                  <a:moveTo>
                    <a:pt x="0" y="0"/>
                  </a:moveTo>
                  <a:lnTo>
                    <a:pt x="0" y="5067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3"/>
            <p:cNvSpPr/>
            <p:nvPr/>
          </p:nvSpPr>
          <p:spPr>
            <a:xfrm>
              <a:off x="2660802" y="1752950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4"/>
            <p:cNvSpPr/>
            <p:nvPr/>
          </p:nvSpPr>
          <p:spPr>
            <a:xfrm>
              <a:off x="2692139" y="1752950"/>
              <a:ext cx="0" cy="54058"/>
            </a:xfrm>
            <a:custGeom>
              <a:avLst/>
              <a:pathLst>
                <a:path w="0" h="54058">
                  <a:moveTo>
                    <a:pt x="0" y="0"/>
                  </a:moveTo>
                  <a:lnTo>
                    <a:pt x="0" y="540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5"/>
            <p:cNvSpPr/>
            <p:nvPr/>
          </p:nvSpPr>
          <p:spPr>
            <a:xfrm>
              <a:off x="2692139" y="1807009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6"/>
            <p:cNvSpPr/>
            <p:nvPr/>
          </p:nvSpPr>
          <p:spPr>
            <a:xfrm>
              <a:off x="2723475" y="1807009"/>
              <a:ext cx="0" cy="70951"/>
            </a:xfrm>
            <a:custGeom>
              <a:avLst/>
              <a:pathLst>
                <a:path w="0" h="70951">
                  <a:moveTo>
                    <a:pt x="0" y="0"/>
                  </a:moveTo>
                  <a:lnTo>
                    <a:pt x="0" y="7095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7"/>
            <p:cNvSpPr/>
            <p:nvPr/>
          </p:nvSpPr>
          <p:spPr>
            <a:xfrm>
              <a:off x="2723475" y="1877960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8"/>
            <p:cNvSpPr/>
            <p:nvPr/>
          </p:nvSpPr>
          <p:spPr>
            <a:xfrm>
              <a:off x="2754812" y="1877960"/>
              <a:ext cx="0" cy="72641"/>
            </a:xfrm>
            <a:custGeom>
              <a:avLst/>
              <a:pathLst>
                <a:path w="0" h="72641">
                  <a:moveTo>
                    <a:pt x="0" y="0"/>
                  </a:moveTo>
                  <a:lnTo>
                    <a:pt x="0" y="7264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09"/>
            <p:cNvSpPr/>
            <p:nvPr/>
          </p:nvSpPr>
          <p:spPr>
            <a:xfrm>
              <a:off x="2754812" y="1950601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0"/>
            <p:cNvSpPr/>
            <p:nvPr/>
          </p:nvSpPr>
          <p:spPr>
            <a:xfrm>
              <a:off x="2786148" y="1950601"/>
              <a:ext cx="0" cy="40543"/>
            </a:xfrm>
            <a:custGeom>
              <a:avLst/>
              <a:pathLst>
                <a:path w="0" h="40543">
                  <a:moveTo>
                    <a:pt x="0" y="0"/>
                  </a:moveTo>
                  <a:lnTo>
                    <a:pt x="0" y="4054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1"/>
            <p:cNvSpPr/>
            <p:nvPr/>
          </p:nvSpPr>
          <p:spPr>
            <a:xfrm>
              <a:off x="2786148" y="1991145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2"/>
            <p:cNvSpPr/>
            <p:nvPr/>
          </p:nvSpPr>
          <p:spPr>
            <a:xfrm>
              <a:off x="2817485" y="1991145"/>
              <a:ext cx="0" cy="18582"/>
            </a:xfrm>
            <a:custGeom>
              <a:avLst/>
              <a:pathLst>
                <a:path w="0" h="18582">
                  <a:moveTo>
                    <a:pt x="0" y="0"/>
                  </a:moveTo>
                  <a:lnTo>
                    <a:pt x="0" y="1858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3"/>
            <p:cNvSpPr/>
            <p:nvPr/>
          </p:nvSpPr>
          <p:spPr>
            <a:xfrm>
              <a:off x="2817485" y="2009728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4"/>
            <p:cNvSpPr/>
            <p:nvPr/>
          </p:nvSpPr>
          <p:spPr>
            <a:xfrm>
              <a:off x="2848821" y="2009728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5"/>
            <p:cNvSpPr/>
            <p:nvPr/>
          </p:nvSpPr>
          <p:spPr>
            <a:xfrm>
              <a:off x="2848821" y="2030000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6"/>
            <p:cNvSpPr/>
            <p:nvPr/>
          </p:nvSpPr>
          <p:spPr>
            <a:xfrm>
              <a:off x="2880158" y="2030000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7"/>
            <p:cNvSpPr/>
            <p:nvPr/>
          </p:nvSpPr>
          <p:spPr>
            <a:xfrm>
              <a:off x="2880158" y="2036757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8"/>
            <p:cNvSpPr/>
            <p:nvPr/>
          </p:nvSpPr>
          <p:spPr>
            <a:xfrm>
              <a:off x="2911494" y="2036757"/>
              <a:ext cx="0" cy="16893"/>
            </a:xfrm>
            <a:custGeom>
              <a:avLst/>
              <a:pathLst>
                <a:path w="0" h="16893">
                  <a:moveTo>
                    <a:pt x="0" y="0"/>
                  </a:moveTo>
                  <a:lnTo>
                    <a:pt x="0" y="168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19"/>
            <p:cNvSpPr/>
            <p:nvPr/>
          </p:nvSpPr>
          <p:spPr>
            <a:xfrm>
              <a:off x="2911494" y="2053650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0"/>
            <p:cNvSpPr/>
            <p:nvPr/>
          </p:nvSpPr>
          <p:spPr>
            <a:xfrm>
              <a:off x="2942831" y="2053650"/>
              <a:ext cx="0" cy="37165"/>
            </a:xfrm>
            <a:custGeom>
              <a:avLst/>
              <a:pathLst>
                <a:path w="0" h="37165">
                  <a:moveTo>
                    <a:pt x="0" y="0"/>
                  </a:moveTo>
                  <a:lnTo>
                    <a:pt x="0" y="3716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1"/>
            <p:cNvSpPr/>
            <p:nvPr/>
          </p:nvSpPr>
          <p:spPr>
            <a:xfrm>
              <a:off x="2942831" y="2090815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2"/>
            <p:cNvSpPr/>
            <p:nvPr/>
          </p:nvSpPr>
          <p:spPr>
            <a:xfrm>
              <a:off x="2974167" y="2090815"/>
              <a:ext cx="0" cy="30407"/>
            </a:xfrm>
            <a:custGeom>
              <a:avLst/>
              <a:pathLst>
                <a:path w="0" h="30407">
                  <a:moveTo>
                    <a:pt x="0" y="0"/>
                  </a:moveTo>
                  <a:lnTo>
                    <a:pt x="0" y="3040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3"/>
            <p:cNvSpPr/>
            <p:nvPr/>
          </p:nvSpPr>
          <p:spPr>
            <a:xfrm>
              <a:off x="2974167" y="2121223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4"/>
            <p:cNvSpPr/>
            <p:nvPr/>
          </p:nvSpPr>
          <p:spPr>
            <a:xfrm>
              <a:off x="3005503" y="2121223"/>
              <a:ext cx="0" cy="35475"/>
            </a:xfrm>
            <a:custGeom>
              <a:avLst/>
              <a:pathLst>
                <a:path w="0" h="35475">
                  <a:moveTo>
                    <a:pt x="0" y="0"/>
                  </a:moveTo>
                  <a:lnTo>
                    <a:pt x="0" y="3547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5"/>
            <p:cNvSpPr/>
            <p:nvPr/>
          </p:nvSpPr>
          <p:spPr>
            <a:xfrm>
              <a:off x="3005503" y="2156699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6"/>
            <p:cNvSpPr/>
            <p:nvPr/>
          </p:nvSpPr>
          <p:spPr>
            <a:xfrm>
              <a:off x="3036840" y="2156699"/>
              <a:ext cx="0" cy="33608"/>
            </a:xfrm>
            <a:custGeom>
              <a:avLst/>
              <a:pathLst>
                <a:path w="0" h="33608">
                  <a:moveTo>
                    <a:pt x="0" y="0"/>
                  </a:moveTo>
                  <a:lnTo>
                    <a:pt x="0" y="3360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7"/>
            <p:cNvSpPr/>
            <p:nvPr/>
          </p:nvSpPr>
          <p:spPr>
            <a:xfrm>
              <a:off x="3036840" y="2190308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8"/>
            <p:cNvSpPr/>
            <p:nvPr/>
          </p:nvSpPr>
          <p:spPr>
            <a:xfrm>
              <a:off x="3068176" y="2190308"/>
              <a:ext cx="0" cy="5601"/>
            </a:xfrm>
            <a:custGeom>
              <a:avLst/>
              <a:pathLst>
                <a:path w="0" h="5601">
                  <a:moveTo>
                    <a:pt x="0" y="0"/>
                  </a:moveTo>
                  <a:lnTo>
                    <a:pt x="0" y="560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9"/>
            <p:cNvSpPr/>
            <p:nvPr/>
          </p:nvSpPr>
          <p:spPr>
            <a:xfrm>
              <a:off x="3068176" y="2195909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0"/>
            <p:cNvSpPr/>
            <p:nvPr/>
          </p:nvSpPr>
          <p:spPr>
            <a:xfrm>
              <a:off x="3099513" y="2195909"/>
              <a:ext cx="0" cy="7468"/>
            </a:xfrm>
            <a:custGeom>
              <a:avLst/>
              <a:pathLst>
                <a:path w="0" h="7468">
                  <a:moveTo>
                    <a:pt x="0" y="0"/>
                  </a:moveTo>
                  <a:lnTo>
                    <a:pt x="0" y="746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1"/>
            <p:cNvSpPr/>
            <p:nvPr/>
          </p:nvSpPr>
          <p:spPr>
            <a:xfrm>
              <a:off x="3099513" y="2203378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2"/>
            <p:cNvSpPr/>
            <p:nvPr/>
          </p:nvSpPr>
          <p:spPr>
            <a:xfrm>
              <a:off x="3130849" y="2203378"/>
              <a:ext cx="0" cy="20538"/>
            </a:xfrm>
            <a:custGeom>
              <a:avLst/>
              <a:pathLst>
                <a:path w="0" h="20538">
                  <a:moveTo>
                    <a:pt x="0" y="0"/>
                  </a:moveTo>
                  <a:lnTo>
                    <a:pt x="0" y="2053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3"/>
            <p:cNvSpPr/>
            <p:nvPr/>
          </p:nvSpPr>
          <p:spPr>
            <a:xfrm>
              <a:off x="3130849" y="2223917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4"/>
            <p:cNvSpPr/>
            <p:nvPr/>
          </p:nvSpPr>
          <p:spPr>
            <a:xfrm>
              <a:off x="3162186" y="2223917"/>
              <a:ext cx="0" cy="7468"/>
            </a:xfrm>
            <a:custGeom>
              <a:avLst/>
              <a:pathLst>
                <a:path w="0" h="7468">
                  <a:moveTo>
                    <a:pt x="0" y="0"/>
                  </a:moveTo>
                  <a:lnTo>
                    <a:pt x="0" y="746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5"/>
            <p:cNvSpPr/>
            <p:nvPr/>
          </p:nvSpPr>
          <p:spPr>
            <a:xfrm>
              <a:off x="3162186" y="2231385"/>
              <a:ext cx="78341" cy="0"/>
            </a:xfrm>
            <a:custGeom>
              <a:avLst/>
              <a:pathLst>
                <a:path w="78341" h="0">
                  <a:moveTo>
                    <a:pt x="0" y="0"/>
                  </a:moveTo>
                  <a:lnTo>
                    <a:pt x="7834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6"/>
            <p:cNvSpPr/>
            <p:nvPr/>
          </p:nvSpPr>
          <p:spPr>
            <a:xfrm>
              <a:off x="3240527" y="223138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7"/>
            <p:cNvSpPr/>
            <p:nvPr/>
          </p:nvSpPr>
          <p:spPr>
            <a:xfrm>
              <a:off x="1579694" y="1339065"/>
              <a:ext cx="736407" cy="0"/>
            </a:xfrm>
            <a:custGeom>
              <a:avLst/>
              <a:pathLst>
                <a:path w="736407" h="0">
                  <a:moveTo>
                    <a:pt x="0" y="0"/>
                  </a:moveTo>
                  <a:lnTo>
                    <a:pt x="736407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8"/>
            <p:cNvSpPr/>
            <p:nvPr/>
          </p:nvSpPr>
          <p:spPr>
            <a:xfrm>
              <a:off x="2316101" y="133906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39"/>
            <p:cNvSpPr/>
            <p:nvPr/>
          </p:nvSpPr>
          <p:spPr>
            <a:xfrm>
              <a:off x="2316101" y="1339065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0"/>
            <p:cNvSpPr/>
            <p:nvPr/>
          </p:nvSpPr>
          <p:spPr>
            <a:xfrm>
              <a:off x="2347438" y="1339065"/>
              <a:ext cx="0" cy="40543"/>
            </a:xfrm>
            <a:custGeom>
              <a:avLst/>
              <a:pathLst>
                <a:path w="0" h="40543">
                  <a:moveTo>
                    <a:pt x="0" y="0"/>
                  </a:moveTo>
                  <a:lnTo>
                    <a:pt x="0" y="4054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1"/>
            <p:cNvSpPr/>
            <p:nvPr/>
          </p:nvSpPr>
          <p:spPr>
            <a:xfrm>
              <a:off x="2347438" y="1379609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2"/>
            <p:cNvSpPr/>
            <p:nvPr/>
          </p:nvSpPr>
          <p:spPr>
            <a:xfrm>
              <a:off x="2378774" y="1379609"/>
              <a:ext cx="0" cy="30407"/>
            </a:xfrm>
            <a:custGeom>
              <a:avLst/>
              <a:pathLst>
                <a:path w="0" h="30407">
                  <a:moveTo>
                    <a:pt x="0" y="0"/>
                  </a:moveTo>
                  <a:lnTo>
                    <a:pt x="0" y="3040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3"/>
            <p:cNvSpPr/>
            <p:nvPr/>
          </p:nvSpPr>
          <p:spPr>
            <a:xfrm>
              <a:off x="2378774" y="1410017"/>
              <a:ext cx="62672" cy="0"/>
            </a:xfrm>
            <a:custGeom>
              <a:avLst/>
              <a:pathLst>
                <a:path w="62672" h="0">
                  <a:moveTo>
                    <a:pt x="0" y="0"/>
                  </a:moveTo>
                  <a:lnTo>
                    <a:pt x="62672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4"/>
            <p:cNvSpPr/>
            <p:nvPr/>
          </p:nvSpPr>
          <p:spPr>
            <a:xfrm>
              <a:off x="2441447" y="1410017"/>
              <a:ext cx="0" cy="5067"/>
            </a:xfrm>
            <a:custGeom>
              <a:avLst/>
              <a:pathLst>
                <a:path w="0" h="5067">
                  <a:moveTo>
                    <a:pt x="0" y="0"/>
                  </a:moveTo>
                  <a:lnTo>
                    <a:pt x="0" y="506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5"/>
            <p:cNvSpPr/>
            <p:nvPr/>
          </p:nvSpPr>
          <p:spPr>
            <a:xfrm>
              <a:off x="2441447" y="1415085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6"/>
            <p:cNvSpPr/>
            <p:nvPr/>
          </p:nvSpPr>
          <p:spPr>
            <a:xfrm>
              <a:off x="2472783" y="1415085"/>
              <a:ext cx="0" cy="35475"/>
            </a:xfrm>
            <a:custGeom>
              <a:avLst/>
              <a:pathLst>
                <a:path w="0" h="35475">
                  <a:moveTo>
                    <a:pt x="0" y="0"/>
                  </a:moveTo>
                  <a:lnTo>
                    <a:pt x="0" y="3547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7"/>
            <p:cNvSpPr/>
            <p:nvPr/>
          </p:nvSpPr>
          <p:spPr>
            <a:xfrm>
              <a:off x="2472783" y="1450561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8"/>
            <p:cNvSpPr/>
            <p:nvPr/>
          </p:nvSpPr>
          <p:spPr>
            <a:xfrm>
              <a:off x="2504120" y="1450561"/>
              <a:ext cx="0" cy="32097"/>
            </a:xfrm>
            <a:custGeom>
              <a:avLst/>
              <a:pathLst>
                <a:path w="0" h="32097">
                  <a:moveTo>
                    <a:pt x="0" y="0"/>
                  </a:moveTo>
                  <a:lnTo>
                    <a:pt x="0" y="3209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49"/>
            <p:cNvSpPr/>
            <p:nvPr/>
          </p:nvSpPr>
          <p:spPr>
            <a:xfrm>
              <a:off x="2504120" y="1482658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0"/>
            <p:cNvSpPr/>
            <p:nvPr/>
          </p:nvSpPr>
          <p:spPr>
            <a:xfrm>
              <a:off x="2535456" y="1482658"/>
              <a:ext cx="0" cy="67573"/>
            </a:xfrm>
            <a:custGeom>
              <a:avLst/>
              <a:pathLst>
                <a:path w="0" h="67573">
                  <a:moveTo>
                    <a:pt x="0" y="0"/>
                  </a:moveTo>
                  <a:lnTo>
                    <a:pt x="0" y="6757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1"/>
            <p:cNvSpPr/>
            <p:nvPr/>
          </p:nvSpPr>
          <p:spPr>
            <a:xfrm>
              <a:off x="2535456" y="1550231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2"/>
            <p:cNvSpPr/>
            <p:nvPr/>
          </p:nvSpPr>
          <p:spPr>
            <a:xfrm>
              <a:off x="2566793" y="1550231"/>
              <a:ext cx="0" cy="38854"/>
            </a:xfrm>
            <a:custGeom>
              <a:avLst/>
              <a:pathLst>
                <a:path w="0" h="38854">
                  <a:moveTo>
                    <a:pt x="0" y="0"/>
                  </a:moveTo>
                  <a:lnTo>
                    <a:pt x="0" y="3885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3"/>
            <p:cNvSpPr/>
            <p:nvPr/>
          </p:nvSpPr>
          <p:spPr>
            <a:xfrm>
              <a:off x="2566793" y="1589085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4"/>
            <p:cNvSpPr/>
            <p:nvPr/>
          </p:nvSpPr>
          <p:spPr>
            <a:xfrm>
              <a:off x="2598129" y="1589085"/>
              <a:ext cx="0" cy="70951"/>
            </a:xfrm>
            <a:custGeom>
              <a:avLst/>
              <a:pathLst>
                <a:path w="0" h="70951">
                  <a:moveTo>
                    <a:pt x="0" y="0"/>
                  </a:moveTo>
                  <a:lnTo>
                    <a:pt x="0" y="7095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5"/>
            <p:cNvSpPr/>
            <p:nvPr/>
          </p:nvSpPr>
          <p:spPr>
            <a:xfrm>
              <a:off x="2598129" y="1660037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6"/>
            <p:cNvSpPr/>
            <p:nvPr/>
          </p:nvSpPr>
          <p:spPr>
            <a:xfrm>
              <a:off x="2629466" y="1660037"/>
              <a:ext cx="0" cy="65883"/>
            </a:xfrm>
            <a:custGeom>
              <a:avLst/>
              <a:pathLst>
                <a:path w="0" h="65883">
                  <a:moveTo>
                    <a:pt x="0" y="0"/>
                  </a:moveTo>
                  <a:lnTo>
                    <a:pt x="0" y="6588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7"/>
            <p:cNvSpPr/>
            <p:nvPr/>
          </p:nvSpPr>
          <p:spPr>
            <a:xfrm>
              <a:off x="2629466" y="1725921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8"/>
            <p:cNvSpPr/>
            <p:nvPr/>
          </p:nvSpPr>
          <p:spPr>
            <a:xfrm>
              <a:off x="2660802" y="1725921"/>
              <a:ext cx="0" cy="89534"/>
            </a:xfrm>
            <a:custGeom>
              <a:avLst/>
              <a:pathLst>
                <a:path w="0" h="89534">
                  <a:moveTo>
                    <a:pt x="0" y="0"/>
                  </a:moveTo>
                  <a:lnTo>
                    <a:pt x="0" y="8953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59"/>
            <p:cNvSpPr/>
            <p:nvPr/>
          </p:nvSpPr>
          <p:spPr>
            <a:xfrm>
              <a:off x="2660802" y="1815455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0"/>
            <p:cNvSpPr/>
            <p:nvPr/>
          </p:nvSpPr>
          <p:spPr>
            <a:xfrm>
              <a:off x="2692139" y="1815455"/>
              <a:ext cx="0" cy="32097"/>
            </a:xfrm>
            <a:custGeom>
              <a:avLst/>
              <a:pathLst>
                <a:path w="0" h="32097">
                  <a:moveTo>
                    <a:pt x="0" y="0"/>
                  </a:moveTo>
                  <a:lnTo>
                    <a:pt x="0" y="3209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1"/>
            <p:cNvSpPr/>
            <p:nvPr/>
          </p:nvSpPr>
          <p:spPr>
            <a:xfrm>
              <a:off x="2692139" y="1847552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2"/>
            <p:cNvSpPr/>
            <p:nvPr/>
          </p:nvSpPr>
          <p:spPr>
            <a:xfrm>
              <a:off x="2723475" y="1847552"/>
              <a:ext cx="0" cy="33786"/>
            </a:xfrm>
            <a:custGeom>
              <a:avLst/>
              <a:pathLst>
                <a:path w="0" h="33786">
                  <a:moveTo>
                    <a:pt x="0" y="0"/>
                  </a:moveTo>
                  <a:lnTo>
                    <a:pt x="0" y="3378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3"/>
            <p:cNvSpPr/>
            <p:nvPr/>
          </p:nvSpPr>
          <p:spPr>
            <a:xfrm>
              <a:off x="2723475" y="1881339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4"/>
            <p:cNvSpPr/>
            <p:nvPr/>
          </p:nvSpPr>
          <p:spPr>
            <a:xfrm>
              <a:off x="2754812" y="1881339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5"/>
            <p:cNvSpPr/>
            <p:nvPr/>
          </p:nvSpPr>
          <p:spPr>
            <a:xfrm>
              <a:off x="2754812" y="1894854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6"/>
            <p:cNvSpPr/>
            <p:nvPr/>
          </p:nvSpPr>
          <p:spPr>
            <a:xfrm>
              <a:off x="2786148" y="1894854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7"/>
            <p:cNvSpPr/>
            <p:nvPr/>
          </p:nvSpPr>
          <p:spPr>
            <a:xfrm>
              <a:off x="2786148" y="1915125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8"/>
            <p:cNvSpPr/>
            <p:nvPr/>
          </p:nvSpPr>
          <p:spPr>
            <a:xfrm>
              <a:off x="2817485" y="1915125"/>
              <a:ext cx="0" cy="18582"/>
            </a:xfrm>
            <a:custGeom>
              <a:avLst/>
              <a:pathLst>
                <a:path w="0" h="18582">
                  <a:moveTo>
                    <a:pt x="0" y="0"/>
                  </a:moveTo>
                  <a:lnTo>
                    <a:pt x="0" y="1858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69"/>
            <p:cNvSpPr/>
            <p:nvPr/>
          </p:nvSpPr>
          <p:spPr>
            <a:xfrm>
              <a:off x="2817485" y="1933708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2848821" y="1933708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1"/>
            <p:cNvSpPr/>
            <p:nvPr/>
          </p:nvSpPr>
          <p:spPr>
            <a:xfrm>
              <a:off x="2848821" y="1940465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2880158" y="1940465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2880158" y="1967495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2911494" y="1967495"/>
              <a:ext cx="0" cy="11825"/>
            </a:xfrm>
            <a:custGeom>
              <a:avLst/>
              <a:pathLst>
                <a:path w="0" h="11825">
                  <a:moveTo>
                    <a:pt x="0" y="0"/>
                  </a:moveTo>
                  <a:lnTo>
                    <a:pt x="0" y="1182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2911494" y="1979320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2942831" y="1979320"/>
              <a:ext cx="0" cy="38854"/>
            </a:xfrm>
            <a:custGeom>
              <a:avLst/>
              <a:pathLst>
                <a:path w="0" h="38854">
                  <a:moveTo>
                    <a:pt x="0" y="0"/>
                  </a:moveTo>
                  <a:lnTo>
                    <a:pt x="0" y="3885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2942831" y="2018174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2974167" y="2018174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2974167" y="2045204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3005503" y="2045204"/>
              <a:ext cx="0" cy="48037"/>
            </a:xfrm>
            <a:custGeom>
              <a:avLst/>
              <a:pathLst>
                <a:path w="0" h="48037">
                  <a:moveTo>
                    <a:pt x="0" y="0"/>
                  </a:moveTo>
                  <a:lnTo>
                    <a:pt x="0" y="4803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3005503" y="2093241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3036840" y="2093241"/>
              <a:ext cx="0" cy="22171"/>
            </a:xfrm>
            <a:custGeom>
              <a:avLst/>
              <a:pathLst>
                <a:path w="0" h="22171">
                  <a:moveTo>
                    <a:pt x="0" y="0"/>
                  </a:moveTo>
                  <a:lnTo>
                    <a:pt x="0" y="2217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3036840" y="2115413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3068176" y="2115413"/>
              <a:ext cx="0" cy="14780"/>
            </a:xfrm>
            <a:custGeom>
              <a:avLst/>
              <a:pathLst>
                <a:path w="0" h="14780">
                  <a:moveTo>
                    <a:pt x="0" y="0"/>
                  </a:moveTo>
                  <a:lnTo>
                    <a:pt x="0" y="1478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5"/>
            <p:cNvSpPr/>
            <p:nvPr/>
          </p:nvSpPr>
          <p:spPr>
            <a:xfrm>
              <a:off x="3068176" y="2130193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6"/>
            <p:cNvSpPr/>
            <p:nvPr/>
          </p:nvSpPr>
          <p:spPr>
            <a:xfrm>
              <a:off x="3099513" y="2130193"/>
              <a:ext cx="0" cy="12933"/>
            </a:xfrm>
            <a:custGeom>
              <a:avLst/>
              <a:pathLst>
                <a:path w="0" h="12933">
                  <a:moveTo>
                    <a:pt x="0" y="0"/>
                  </a:moveTo>
                  <a:lnTo>
                    <a:pt x="0" y="1293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7"/>
            <p:cNvSpPr/>
            <p:nvPr/>
          </p:nvSpPr>
          <p:spPr>
            <a:xfrm>
              <a:off x="3099513" y="2143127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8"/>
            <p:cNvSpPr/>
            <p:nvPr/>
          </p:nvSpPr>
          <p:spPr>
            <a:xfrm>
              <a:off x="3130849" y="2143127"/>
              <a:ext cx="0" cy="7390"/>
            </a:xfrm>
            <a:custGeom>
              <a:avLst/>
              <a:pathLst>
                <a:path w="0" h="7390">
                  <a:moveTo>
                    <a:pt x="0" y="0"/>
                  </a:moveTo>
                  <a:lnTo>
                    <a:pt x="0" y="73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89"/>
            <p:cNvSpPr/>
            <p:nvPr/>
          </p:nvSpPr>
          <p:spPr>
            <a:xfrm>
              <a:off x="3130849" y="2150517"/>
              <a:ext cx="109677" cy="0"/>
            </a:xfrm>
            <a:custGeom>
              <a:avLst/>
              <a:pathLst>
                <a:path w="109677" h="0">
                  <a:moveTo>
                    <a:pt x="0" y="0"/>
                  </a:moveTo>
                  <a:lnTo>
                    <a:pt x="109677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90"/>
            <p:cNvSpPr/>
            <p:nvPr/>
          </p:nvSpPr>
          <p:spPr>
            <a:xfrm>
              <a:off x="3240527" y="215051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1"/>
            <p:cNvSpPr/>
            <p:nvPr/>
          </p:nvSpPr>
          <p:spPr>
            <a:xfrm>
              <a:off x="1579694" y="1340754"/>
              <a:ext cx="611061" cy="0"/>
            </a:xfrm>
            <a:custGeom>
              <a:avLst/>
              <a:pathLst>
                <a:path w="611061" h="0">
                  <a:moveTo>
                    <a:pt x="0" y="0"/>
                  </a:moveTo>
                  <a:lnTo>
                    <a:pt x="611061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2"/>
            <p:cNvSpPr/>
            <p:nvPr/>
          </p:nvSpPr>
          <p:spPr>
            <a:xfrm>
              <a:off x="2190755" y="134075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3"/>
            <p:cNvSpPr/>
            <p:nvPr/>
          </p:nvSpPr>
          <p:spPr>
            <a:xfrm>
              <a:off x="2190755" y="1340754"/>
              <a:ext cx="62672" cy="0"/>
            </a:xfrm>
            <a:custGeom>
              <a:avLst/>
              <a:pathLst>
                <a:path w="62672" h="0">
                  <a:moveTo>
                    <a:pt x="0" y="0"/>
                  </a:moveTo>
                  <a:lnTo>
                    <a:pt x="62672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4"/>
            <p:cNvSpPr/>
            <p:nvPr/>
          </p:nvSpPr>
          <p:spPr>
            <a:xfrm>
              <a:off x="2253428" y="1340754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5"/>
            <p:cNvSpPr/>
            <p:nvPr/>
          </p:nvSpPr>
          <p:spPr>
            <a:xfrm>
              <a:off x="2253428" y="1347512"/>
              <a:ext cx="94009" cy="0"/>
            </a:xfrm>
            <a:custGeom>
              <a:avLst/>
              <a:pathLst>
                <a:path w="94009" h="0">
                  <a:moveTo>
                    <a:pt x="0" y="0"/>
                  </a:moveTo>
                  <a:lnTo>
                    <a:pt x="94009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6"/>
            <p:cNvSpPr/>
            <p:nvPr/>
          </p:nvSpPr>
          <p:spPr>
            <a:xfrm>
              <a:off x="2347438" y="1347512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7"/>
            <p:cNvSpPr/>
            <p:nvPr/>
          </p:nvSpPr>
          <p:spPr>
            <a:xfrm>
              <a:off x="2347438" y="1367784"/>
              <a:ext cx="62672" cy="0"/>
            </a:xfrm>
            <a:custGeom>
              <a:avLst/>
              <a:pathLst>
                <a:path w="62672" h="0">
                  <a:moveTo>
                    <a:pt x="0" y="0"/>
                  </a:moveTo>
                  <a:lnTo>
                    <a:pt x="62672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8"/>
            <p:cNvSpPr/>
            <p:nvPr/>
          </p:nvSpPr>
          <p:spPr>
            <a:xfrm>
              <a:off x="2410111" y="1367784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299"/>
            <p:cNvSpPr/>
            <p:nvPr/>
          </p:nvSpPr>
          <p:spPr>
            <a:xfrm>
              <a:off x="2410111" y="1388055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300"/>
            <p:cNvSpPr/>
            <p:nvPr/>
          </p:nvSpPr>
          <p:spPr>
            <a:xfrm>
              <a:off x="2441447" y="1388055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301"/>
            <p:cNvSpPr/>
            <p:nvPr/>
          </p:nvSpPr>
          <p:spPr>
            <a:xfrm>
              <a:off x="2441447" y="1401570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2"/>
            <p:cNvSpPr/>
            <p:nvPr/>
          </p:nvSpPr>
          <p:spPr>
            <a:xfrm>
              <a:off x="2472783" y="1401570"/>
              <a:ext cx="0" cy="40543"/>
            </a:xfrm>
            <a:custGeom>
              <a:avLst/>
              <a:pathLst>
                <a:path w="0" h="40543">
                  <a:moveTo>
                    <a:pt x="0" y="0"/>
                  </a:moveTo>
                  <a:lnTo>
                    <a:pt x="0" y="4054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3"/>
            <p:cNvSpPr/>
            <p:nvPr/>
          </p:nvSpPr>
          <p:spPr>
            <a:xfrm>
              <a:off x="2472783" y="1442114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2504120" y="1442114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5"/>
            <p:cNvSpPr/>
            <p:nvPr/>
          </p:nvSpPr>
          <p:spPr>
            <a:xfrm>
              <a:off x="2504120" y="1462386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6"/>
            <p:cNvSpPr/>
            <p:nvPr/>
          </p:nvSpPr>
          <p:spPr>
            <a:xfrm>
              <a:off x="2535456" y="1462386"/>
              <a:ext cx="0" cy="60815"/>
            </a:xfrm>
            <a:custGeom>
              <a:avLst/>
              <a:pathLst>
                <a:path w="0" h="60815">
                  <a:moveTo>
                    <a:pt x="0" y="0"/>
                  </a:moveTo>
                  <a:lnTo>
                    <a:pt x="0" y="6081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7"/>
            <p:cNvSpPr/>
            <p:nvPr/>
          </p:nvSpPr>
          <p:spPr>
            <a:xfrm>
              <a:off x="2535456" y="1523202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8"/>
            <p:cNvSpPr/>
            <p:nvPr/>
          </p:nvSpPr>
          <p:spPr>
            <a:xfrm>
              <a:off x="2566793" y="1523202"/>
              <a:ext cx="0" cy="60815"/>
            </a:xfrm>
            <a:custGeom>
              <a:avLst/>
              <a:pathLst>
                <a:path w="0" h="60815">
                  <a:moveTo>
                    <a:pt x="0" y="0"/>
                  </a:moveTo>
                  <a:lnTo>
                    <a:pt x="0" y="6081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09"/>
            <p:cNvSpPr/>
            <p:nvPr/>
          </p:nvSpPr>
          <p:spPr>
            <a:xfrm>
              <a:off x="2566793" y="1584017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2598129" y="1584017"/>
              <a:ext cx="0" cy="40543"/>
            </a:xfrm>
            <a:custGeom>
              <a:avLst/>
              <a:pathLst>
                <a:path w="0" h="40543">
                  <a:moveTo>
                    <a:pt x="0" y="0"/>
                  </a:moveTo>
                  <a:lnTo>
                    <a:pt x="0" y="4054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1"/>
            <p:cNvSpPr/>
            <p:nvPr/>
          </p:nvSpPr>
          <p:spPr>
            <a:xfrm>
              <a:off x="2598129" y="1624561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2"/>
            <p:cNvSpPr/>
            <p:nvPr/>
          </p:nvSpPr>
          <p:spPr>
            <a:xfrm>
              <a:off x="2629466" y="1624561"/>
              <a:ext cx="0" cy="60815"/>
            </a:xfrm>
            <a:custGeom>
              <a:avLst/>
              <a:pathLst>
                <a:path w="0" h="60815">
                  <a:moveTo>
                    <a:pt x="0" y="0"/>
                  </a:moveTo>
                  <a:lnTo>
                    <a:pt x="0" y="6081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3"/>
            <p:cNvSpPr/>
            <p:nvPr/>
          </p:nvSpPr>
          <p:spPr>
            <a:xfrm>
              <a:off x="2629466" y="1685377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4"/>
            <p:cNvSpPr/>
            <p:nvPr/>
          </p:nvSpPr>
          <p:spPr>
            <a:xfrm>
              <a:off x="2660802" y="1685377"/>
              <a:ext cx="0" cy="74330"/>
            </a:xfrm>
            <a:custGeom>
              <a:avLst/>
              <a:pathLst>
                <a:path w="0" h="74330">
                  <a:moveTo>
                    <a:pt x="0" y="0"/>
                  </a:moveTo>
                  <a:lnTo>
                    <a:pt x="0" y="7433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5"/>
            <p:cNvSpPr/>
            <p:nvPr/>
          </p:nvSpPr>
          <p:spPr>
            <a:xfrm>
              <a:off x="2660802" y="1759707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6"/>
            <p:cNvSpPr/>
            <p:nvPr/>
          </p:nvSpPr>
          <p:spPr>
            <a:xfrm>
              <a:off x="2692139" y="1759707"/>
              <a:ext cx="0" cy="87844"/>
            </a:xfrm>
            <a:custGeom>
              <a:avLst/>
              <a:pathLst>
                <a:path w="0" h="87844">
                  <a:moveTo>
                    <a:pt x="0" y="0"/>
                  </a:moveTo>
                  <a:lnTo>
                    <a:pt x="0" y="8784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7"/>
            <p:cNvSpPr/>
            <p:nvPr/>
          </p:nvSpPr>
          <p:spPr>
            <a:xfrm>
              <a:off x="2692139" y="1847552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8"/>
            <p:cNvSpPr/>
            <p:nvPr/>
          </p:nvSpPr>
          <p:spPr>
            <a:xfrm>
              <a:off x="2723475" y="1847552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19"/>
            <p:cNvSpPr/>
            <p:nvPr/>
          </p:nvSpPr>
          <p:spPr>
            <a:xfrm>
              <a:off x="2723475" y="1874582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0"/>
            <p:cNvSpPr/>
            <p:nvPr/>
          </p:nvSpPr>
          <p:spPr>
            <a:xfrm>
              <a:off x="2754812" y="1874582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1"/>
            <p:cNvSpPr/>
            <p:nvPr/>
          </p:nvSpPr>
          <p:spPr>
            <a:xfrm>
              <a:off x="2754812" y="1894854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2"/>
            <p:cNvSpPr/>
            <p:nvPr/>
          </p:nvSpPr>
          <p:spPr>
            <a:xfrm>
              <a:off x="2786148" y="1894854"/>
              <a:ext cx="0" cy="40543"/>
            </a:xfrm>
            <a:custGeom>
              <a:avLst/>
              <a:pathLst>
                <a:path w="0" h="40543">
                  <a:moveTo>
                    <a:pt x="0" y="0"/>
                  </a:moveTo>
                  <a:lnTo>
                    <a:pt x="0" y="4054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23"/>
            <p:cNvSpPr/>
            <p:nvPr/>
          </p:nvSpPr>
          <p:spPr>
            <a:xfrm>
              <a:off x="2786148" y="1935397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l324"/>
            <p:cNvSpPr/>
            <p:nvPr/>
          </p:nvSpPr>
          <p:spPr>
            <a:xfrm>
              <a:off x="2817485" y="1935397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l325"/>
            <p:cNvSpPr/>
            <p:nvPr/>
          </p:nvSpPr>
          <p:spPr>
            <a:xfrm>
              <a:off x="2817485" y="1942155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l326"/>
            <p:cNvSpPr/>
            <p:nvPr/>
          </p:nvSpPr>
          <p:spPr>
            <a:xfrm>
              <a:off x="2848821" y="1942155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l327"/>
            <p:cNvSpPr/>
            <p:nvPr/>
          </p:nvSpPr>
          <p:spPr>
            <a:xfrm>
              <a:off x="2848821" y="1969184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l328"/>
            <p:cNvSpPr/>
            <p:nvPr/>
          </p:nvSpPr>
          <p:spPr>
            <a:xfrm>
              <a:off x="2880158" y="1969184"/>
              <a:ext cx="0" cy="33786"/>
            </a:xfrm>
            <a:custGeom>
              <a:avLst/>
              <a:pathLst>
                <a:path w="0" h="33786">
                  <a:moveTo>
                    <a:pt x="0" y="0"/>
                  </a:moveTo>
                  <a:lnTo>
                    <a:pt x="0" y="3378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l329"/>
            <p:cNvSpPr/>
            <p:nvPr/>
          </p:nvSpPr>
          <p:spPr>
            <a:xfrm>
              <a:off x="2880158" y="2002970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l330"/>
            <p:cNvSpPr/>
            <p:nvPr/>
          </p:nvSpPr>
          <p:spPr>
            <a:xfrm>
              <a:off x="2911494" y="2002970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l331"/>
            <p:cNvSpPr/>
            <p:nvPr/>
          </p:nvSpPr>
          <p:spPr>
            <a:xfrm>
              <a:off x="2911494" y="2009728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l332"/>
            <p:cNvSpPr/>
            <p:nvPr/>
          </p:nvSpPr>
          <p:spPr>
            <a:xfrm>
              <a:off x="2942831" y="2009728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l333"/>
            <p:cNvSpPr/>
            <p:nvPr/>
          </p:nvSpPr>
          <p:spPr>
            <a:xfrm>
              <a:off x="2942831" y="2016485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l334"/>
            <p:cNvSpPr/>
            <p:nvPr/>
          </p:nvSpPr>
          <p:spPr>
            <a:xfrm>
              <a:off x="2974167" y="2016485"/>
              <a:ext cx="0" cy="33786"/>
            </a:xfrm>
            <a:custGeom>
              <a:avLst/>
              <a:pathLst>
                <a:path w="0" h="33786">
                  <a:moveTo>
                    <a:pt x="0" y="0"/>
                  </a:moveTo>
                  <a:lnTo>
                    <a:pt x="0" y="3378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l335"/>
            <p:cNvSpPr/>
            <p:nvPr/>
          </p:nvSpPr>
          <p:spPr>
            <a:xfrm>
              <a:off x="2974167" y="2050272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l336"/>
            <p:cNvSpPr/>
            <p:nvPr/>
          </p:nvSpPr>
          <p:spPr>
            <a:xfrm>
              <a:off x="3005503" y="2050272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l337"/>
            <p:cNvSpPr/>
            <p:nvPr/>
          </p:nvSpPr>
          <p:spPr>
            <a:xfrm>
              <a:off x="3005503" y="2057029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l338"/>
            <p:cNvSpPr/>
            <p:nvPr/>
          </p:nvSpPr>
          <p:spPr>
            <a:xfrm>
              <a:off x="3036840" y="2057029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l339"/>
            <p:cNvSpPr/>
            <p:nvPr/>
          </p:nvSpPr>
          <p:spPr>
            <a:xfrm>
              <a:off x="3036840" y="2084058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l340"/>
            <p:cNvSpPr/>
            <p:nvPr/>
          </p:nvSpPr>
          <p:spPr>
            <a:xfrm>
              <a:off x="3068176" y="2084058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l341"/>
            <p:cNvSpPr/>
            <p:nvPr/>
          </p:nvSpPr>
          <p:spPr>
            <a:xfrm>
              <a:off x="3068176" y="2104330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l342"/>
            <p:cNvSpPr/>
            <p:nvPr/>
          </p:nvSpPr>
          <p:spPr>
            <a:xfrm>
              <a:off x="3099513" y="2104330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l343"/>
            <p:cNvSpPr/>
            <p:nvPr/>
          </p:nvSpPr>
          <p:spPr>
            <a:xfrm>
              <a:off x="3099513" y="2124602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l344"/>
            <p:cNvSpPr/>
            <p:nvPr/>
          </p:nvSpPr>
          <p:spPr>
            <a:xfrm>
              <a:off x="3130849" y="2124602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l345"/>
            <p:cNvSpPr/>
            <p:nvPr/>
          </p:nvSpPr>
          <p:spPr>
            <a:xfrm>
              <a:off x="3130849" y="2131359"/>
              <a:ext cx="62672" cy="0"/>
            </a:xfrm>
            <a:custGeom>
              <a:avLst/>
              <a:pathLst>
                <a:path w="62672" h="0">
                  <a:moveTo>
                    <a:pt x="0" y="0"/>
                  </a:moveTo>
                  <a:lnTo>
                    <a:pt x="62672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l346"/>
            <p:cNvSpPr/>
            <p:nvPr/>
          </p:nvSpPr>
          <p:spPr>
            <a:xfrm>
              <a:off x="3193522" y="2131359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l347"/>
            <p:cNvSpPr/>
            <p:nvPr/>
          </p:nvSpPr>
          <p:spPr>
            <a:xfrm>
              <a:off x="3193522" y="2138117"/>
              <a:ext cx="47004" cy="0"/>
            </a:xfrm>
            <a:custGeom>
              <a:avLst/>
              <a:pathLst>
                <a:path w="47004" h="0">
                  <a:moveTo>
                    <a:pt x="0" y="0"/>
                  </a:moveTo>
                  <a:lnTo>
                    <a:pt x="47004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l348"/>
            <p:cNvSpPr/>
            <p:nvPr/>
          </p:nvSpPr>
          <p:spPr>
            <a:xfrm>
              <a:off x="3240527" y="213811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l349"/>
            <p:cNvSpPr/>
            <p:nvPr/>
          </p:nvSpPr>
          <p:spPr>
            <a:xfrm>
              <a:off x="1579694" y="1340754"/>
              <a:ext cx="673734" cy="0"/>
            </a:xfrm>
            <a:custGeom>
              <a:avLst/>
              <a:pathLst>
                <a:path w="673734" h="0">
                  <a:moveTo>
                    <a:pt x="0" y="0"/>
                  </a:moveTo>
                  <a:lnTo>
                    <a:pt x="673734" y="0"/>
                  </a:lnTo>
                </a:path>
              </a:pathLst>
            </a:custGeom>
            <a:ln w="13550" cap="flat">
              <a:solidFill>
                <a:srgbClr val="00BA38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l350"/>
            <p:cNvSpPr/>
            <p:nvPr/>
          </p:nvSpPr>
          <p:spPr>
            <a:xfrm>
              <a:off x="2253428" y="134075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l351"/>
            <p:cNvSpPr/>
            <p:nvPr/>
          </p:nvSpPr>
          <p:spPr>
            <a:xfrm>
              <a:off x="2253428" y="1340754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2"/>
            <p:cNvSpPr/>
            <p:nvPr/>
          </p:nvSpPr>
          <p:spPr>
            <a:xfrm>
              <a:off x="2284765" y="1340754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l353"/>
            <p:cNvSpPr/>
            <p:nvPr/>
          </p:nvSpPr>
          <p:spPr>
            <a:xfrm>
              <a:off x="2284765" y="1347512"/>
              <a:ext cx="62672" cy="0"/>
            </a:xfrm>
            <a:custGeom>
              <a:avLst/>
              <a:pathLst>
                <a:path w="62672" h="0">
                  <a:moveTo>
                    <a:pt x="0" y="0"/>
                  </a:moveTo>
                  <a:lnTo>
                    <a:pt x="62672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4"/>
            <p:cNvSpPr/>
            <p:nvPr/>
          </p:nvSpPr>
          <p:spPr>
            <a:xfrm>
              <a:off x="2347438" y="1347512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l355"/>
            <p:cNvSpPr/>
            <p:nvPr/>
          </p:nvSpPr>
          <p:spPr>
            <a:xfrm>
              <a:off x="2347438" y="1367784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l356"/>
            <p:cNvSpPr/>
            <p:nvPr/>
          </p:nvSpPr>
          <p:spPr>
            <a:xfrm>
              <a:off x="2378774" y="1367784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l357"/>
            <p:cNvSpPr/>
            <p:nvPr/>
          </p:nvSpPr>
          <p:spPr>
            <a:xfrm>
              <a:off x="2378774" y="1388055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l358"/>
            <p:cNvSpPr/>
            <p:nvPr/>
          </p:nvSpPr>
          <p:spPr>
            <a:xfrm>
              <a:off x="2410111" y="1388055"/>
              <a:ext cx="0" cy="47301"/>
            </a:xfrm>
            <a:custGeom>
              <a:avLst/>
              <a:pathLst>
                <a:path w="0" h="47301">
                  <a:moveTo>
                    <a:pt x="0" y="0"/>
                  </a:moveTo>
                  <a:lnTo>
                    <a:pt x="0" y="47301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59"/>
            <p:cNvSpPr/>
            <p:nvPr/>
          </p:nvSpPr>
          <p:spPr>
            <a:xfrm>
              <a:off x="2410111" y="1435357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l360"/>
            <p:cNvSpPr/>
            <p:nvPr/>
          </p:nvSpPr>
          <p:spPr>
            <a:xfrm>
              <a:off x="2441447" y="1435357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l361"/>
            <p:cNvSpPr/>
            <p:nvPr/>
          </p:nvSpPr>
          <p:spPr>
            <a:xfrm>
              <a:off x="2441447" y="1442114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l362"/>
            <p:cNvSpPr/>
            <p:nvPr/>
          </p:nvSpPr>
          <p:spPr>
            <a:xfrm>
              <a:off x="2472783" y="1442114"/>
              <a:ext cx="0" cy="33786"/>
            </a:xfrm>
            <a:custGeom>
              <a:avLst/>
              <a:pathLst>
                <a:path w="0" h="33786">
                  <a:moveTo>
                    <a:pt x="0" y="0"/>
                  </a:moveTo>
                  <a:lnTo>
                    <a:pt x="0" y="3378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l363"/>
            <p:cNvSpPr/>
            <p:nvPr/>
          </p:nvSpPr>
          <p:spPr>
            <a:xfrm>
              <a:off x="2472783" y="1475900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l364"/>
            <p:cNvSpPr/>
            <p:nvPr/>
          </p:nvSpPr>
          <p:spPr>
            <a:xfrm>
              <a:off x="2504120" y="1475900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l365"/>
            <p:cNvSpPr/>
            <p:nvPr/>
          </p:nvSpPr>
          <p:spPr>
            <a:xfrm>
              <a:off x="2504120" y="1496172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l366"/>
            <p:cNvSpPr/>
            <p:nvPr/>
          </p:nvSpPr>
          <p:spPr>
            <a:xfrm>
              <a:off x="2535456" y="1496172"/>
              <a:ext cx="0" cy="40543"/>
            </a:xfrm>
            <a:custGeom>
              <a:avLst/>
              <a:pathLst>
                <a:path w="0" h="40543">
                  <a:moveTo>
                    <a:pt x="0" y="0"/>
                  </a:moveTo>
                  <a:lnTo>
                    <a:pt x="0" y="4054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l367"/>
            <p:cNvSpPr/>
            <p:nvPr/>
          </p:nvSpPr>
          <p:spPr>
            <a:xfrm>
              <a:off x="2535456" y="1536716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l368"/>
            <p:cNvSpPr/>
            <p:nvPr/>
          </p:nvSpPr>
          <p:spPr>
            <a:xfrm>
              <a:off x="2566793" y="1536716"/>
              <a:ext cx="0" cy="60815"/>
            </a:xfrm>
            <a:custGeom>
              <a:avLst/>
              <a:pathLst>
                <a:path w="0" h="60815">
                  <a:moveTo>
                    <a:pt x="0" y="0"/>
                  </a:moveTo>
                  <a:lnTo>
                    <a:pt x="0" y="6081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l369"/>
            <p:cNvSpPr/>
            <p:nvPr/>
          </p:nvSpPr>
          <p:spPr>
            <a:xfrm>
              <a:off x="2566793" y="1597532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l370"/>
            <p:cNvSpPr/>
            <p:nvPr/>
          </p:nvSpPr>
          <p:spPr>
            <a:xfrm>
              <a:off x="2598129" y="1597532"/>
              <a:ext cx="0" cy="47301"/>
            </a:xfrm>
            <a:custGeom>
              <a:avLst/>
              <a:pathLst>
                <a:path w="0" h="47301">
                  <a:moveTo>
                    <a:pt x="0" y="0"/>
                  </a:moveTo>
                  <a:lnTo>
                    <a:pt x="0" y="47301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l371"/>
            <p:cNvSpPr/>
            <p:nvPr/>
          </p:nvSpPr>
          <p:spPr>
            <a:xfrm>
              <a:off x="2598129" y="1644833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l372"/>
            <p:cNvSpPr/>
            <p:nvPr/>
          </p:nvSpPr>
          <p:spPr>
            <a:xfrm>
              <a:off x="2629466" y="1644833"/>
              <a:ext cx="0" cy="74330"/>
            </a:xfrm>
            <a:custGeom>
              <a:avLst/>
              <a:pathLst>
                <a:path w="0" h="74330">
                  <a:moveTo>
                    <a:pt x="0" y="0"/>
                  </a:moveTo>
                  <a:lnTo>
                    <a:pt x="0" y="7433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l373"/>
            <p:cNvSpPr/>
            <p:nvPr/>
          </p:nvSpPr>
          <p:spPr>
            <a:xfrm>
              <a:off x="2629466" y="1719164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l374"/>
            <p:cNvSpPr/>
            <p:nvPr/>
          </p:nvSpPr>
          <p:spPr>
            <a:xfrm>
              <a:off x="2660802" y="1719164"/>
              <a:ext cx="0" cy="81087"/>
            </a:xfrm>
            <a:custGeom>
              <a:avLst/>
              <a:pathLst>
                <a:path w="0" h="81087">
                  <a:moveTo>
                    <a:pt x="0" y="0"/>
                  </a:moveTo>
                  <a:lnTo>
                    <a:pt x="0" y="810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l375"/>
            <p:cNvSpPr/>
            <p:nvPr/>
          </p:nvSpPr>
          <p:spPr>
            <a:xfrm>
              <a:off x="2660802" y="1800251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l376"/>
            <p:cNvSpPr/>
            <p:nvPr/>
          </p:nvSpPr>
          <p:spPr>
            <a:xfrm>
              <a:off x="2692139" y="1800251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l377"/>
            <p:cNvSpPr/>
            <p:nvPr/>
          </p:nvSpPr>
          <p:spPr>
            <a:xfrm>
              <a:off x="2692139" y="1820523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l378"/>
            <p:cNvSpPr/>
            <p:nvPr/>
          </p:nvSpPr>
          <p:spPr>
            <a:xfrm>
              <a:off x="2723475" y="1820523"/>
              <a:ext cx="0" cy="33786"/>
            </a:xfrm>
            <a:custGeom>
              <a:avLst/>
              <a:pathLst>
                <a:path w="0" h="33786">
                  <a:moveTo>
                    <a:pt x="0" y="0"/>
                  </a:moveTo>
                  <a:lnTo>
                    <a:pt x="0" y="3378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l379"/>
            <p:cNvSpPr/>
            <p:nvPr/>
          </p:nvSpPr>
          <p:spPr>
            <a:xfrm>
              <a:off x="2723475" y="1854310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l380"/>
            <p:cNvSpPr/>
            <p:nvPr/>
          </p:nvSpPr>
          <p:spPr>
            <a:xfrm>
              <a:off x="2754812" y="1854310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l381"/>
            <p:cNvSpPr/>
            <p:nvPr/>
          </p:nvSpPr>
          <p:spPr>
            <a:xfrm>
              <a:off x="2754812" y="1881339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l382"/>
            <p:cNvSpPr/>
            <p:nvPr/>
          </p:nvSpPr>
          <p:spPr>
            <a:xfrm>
              <a:off x="2786148" y="1881339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l383"/>
            <p:cNvSpPr/>
            <p:nvPr/>
          </p:nvSpPr>
          <p:spPr>
            <a:xfrm>
              <a:off x="2786148" y="1894854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l384"/>
            <p:cNvSpPr/>
            <p:nvPr/>
          </p:nvSpPr>
          <p:spPr>
            <a:xfrm>
              <a:off x="2817485" y="1894854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l385"/>
            <p:cNvSpPr/>
            <p:nvPr/>
          </p:nvSpPr>
          <p:spPr>
            <a:xfrm>
              <a:off x="2817485" y="1908368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l386"/>
            <p:cNvSpPr/>
            <p:nvPr/>
          </p:nvSpPr>
          <p:spPr>
            <a:xfrm>
              <a:off x="2848821" y="1908368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l387"/>
            <p:cNvSpPr/>
            <p:nvPr/>
          </p:nvSpPr>
          <p:spPr>
            <a:xfrm>
              <a:off x="2848821" y="1915125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l388"/>
            <p:cNvSpPr/>
            <p:nvPr/>
          </p:nvSpPr>
          <p:spPr>
            <a:xfrm>
              <a:off x="2880158" y="1915125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l389"/>
            <p:cNvSpPr/>
            <p:nvPr/>
          </p:nvSpPr>
          <p:spPr>
            <a:xfrm>
              <a:off x="2880158" y="1928640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l390"/>
            <p:cNvSpPr/>
            <p:nvPr/>
          </p:nvSpPr>
          <p:spPr>
            <a:xfrm>
              <a:off x="2911494" y="1928640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l391"/>
            <p:cNvSpPr/>
            <p:nvPr/>
          </p:nvSpPr>
          <p:spPr>
            <a:xfrm>
              <a:off x="2911494" y="1948912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l392"/>
            <p:cNvSpPr/>
            <p:nvPr/>
          </p:nvSpPr>
          <p:spPr>
            <a:xfrm>
              <a:off x="2942831" y="1948912"/>
              <a:ext cx="0" cy="33786"/>
            </a:xfrm>
            <a:custGeom>
              <a:avLst/>
              <a:pathLst>
                <a:path w="0" h="33786">
                  <a:moveTo>
                    <a:pt x="0" y="0"/>
                  </a:moveTo>
                  <a:lnTo>
                    <a:pt x="0" y="3378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l393"/>
            <p:cNvSpPr/>
            <p:nvPr/>
          </p:nvSpPr>
          <p:spPr>
            <a:xfrm>
              <a:off x="2942831" y="1982699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l394"/>
            <p:cNvSpPr/>
            <p:nvPr/>
          </p:nvSpPr>
          <p:spPr>
            <a:xfrm>
              <a:off x="2974167" y="1982699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l395"/>
            <p:cNvSpPr/>
            <p:nvPr/>
          </p:nvSpPr>
          <p:spPr>
            <a:xfrm>
              <a:off x="2974167" y="2009728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l396"/>
            <p:cNvSpPr/>
            <p:nvPr/>
          </p:nvSpPr>
          <p:spPr>
            <a:xfrm>
              <a:off x="3005503" y="2009728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l397"/>
            <p:cNvSpPr/>
            <p:nvPr/>
          </p:nvSpPr>
          <p:spPr>
            <a:xfrm>
              <a:off x="3005503" y="2036757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l398"/>
            <p:cNvSpPr/>
            <p:nvPr/>
          </p:nvSpPr>
          <p:spPr>
            <a:xfrm>
              <a:off x="3036840" y="2036757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l399"/>
            <p:cNvSpPr/>
            <p:nvPr/>
          </p:nvSpPr>
          <p:spPr>
            <a:xfrm>
              <a:off x="3036840" y="2063786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l400"/>
            <p:cNvSpPr/>
            <p:nvPr/>
          </p:nvSpPr>
          <p:spPr>
            <a:xfrm>
              <a:off x="3068176" y="2063786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l401"/>
            <p:cNvSpPr/>
            <p:nvPr/>
          </p:nvSpPr>
          <p:spPr>
            <a:xfrm>
              <a:off x="3068176" y="2077301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l402"/>
            <p:cNvSpPr/>
            <p:nvPr/>
          </p:nvSpPr>
          <p:spPr>
            <a:xfrm>
              <a:off x="3099513" y="2077301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l403"/>
            <p:cNvSpPr/>
            <p:nvPr/>
          </p:nvSpPr>
          <p:spPr>
            <a:xfrm>
              <a:off x="3099513" y="2104330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l404"/>
            <p:cNvSpPr/>
            <p:nvPr/>
          </p:nvSpPr>
          <p:spPr>
            <a:xfrm>
              <a:off x="3130849" y="2104330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l405"/>
            <p:cNvSpPr/>
            <p:nvPr/>
          </p:nvSpPr>
          <p:spPr>
            <a:xfrm>
              <a:off x="3130849" y="2111087"/>
              <a:ext cx="109677" cy="0"/>
            </a:xfrm>
            <a:custGeom>
              <a:avLst/>
              <a:pathLst>
                <a:path w="109677" h="0">
                  <a:moveTo>
                    <a:pt x="0" y="0"/>
                  </a:moveTo>
                  <a:lnTo>
                    <a:pt x="109677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l406"/>
            <p:cNvSpPr/>
            <p:nvPr/>
          </p:nvSpPr>
          <p:spPr>
            <a:xfrm>
              <a:off x="3240527" y="211108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l407"/>
            <p:cNvSpPr/>
            <p:nvPr/>
          </p:nvSpPr>
          <p:spPr>
            <a:xfrm>
              <a:off x="1579694" y="1340754"/>
              <a:ext cx="705070" cy="0"/>
            </a:xfrm>
            <a:custGeom>
              <a:avLst/>
              <a:pathLst>
                <a:path w="705070" h="0">
                  <a:moveTo>
                    <a:pt x="0" y="0"/>
                  </a:moveTo>
                  <a:lnTo>
                    <a:pt x="705070" y="0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l408"/>
            <p:cNvSpPr/>
            <p:nvPr/>
          </p:nvSpPr>
          <p:spPr>
            <a:xfrm>
              <a:off x="2284765" y="134075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l409"/>
            <p:cNvSpPr/>
            <p:nvPr/>
          </p:nvSpPr>
          <p:spPr>
            <a:xfrm>
              <a:off x="2284765" y="1340754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l410"/>
            <p:cNvSpPr/>
            <p:nvPr/>
          </p:nvSpPr>
          <p:spPr>
            <a:xfrm>
              <a:off x="2316101" y="1340754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l411"/>
            <p:cNvSpPr/>
            <p:nvPr/>
          </p:nvSpPr>
          <p:spPr>
            <a:xfrm>
              <a:off x="2316101" y="1347512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l412"/>
            <p:cNvSpPr/>
            <p:nvPr/>
          </p:nvSpPr>
          <p:spPr>
            <a:xfrm>
              <a:off x="2347438" y="1347512"/>
              <a:ext cx="0" cy="33786"/>
            </a:xfrm>
            <a:custGeom>
              <a:avLst/>
              <a:pathLst>
                <a:path w="0" h="33786">
                  <a:moveTo>
                    <a:pt x="0" y="0"/>
                  </a:moveTo>
                  <a:lnTo>
                    <a:pt x="0" y="3378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l413"/>
            <p:cNvSpPr/>
            <p:nvPr/>
          </p:nvSpPr>
          <p:spPr>
            <a:xfrm>
              <a:off x="2347438" y="1381298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l414"/>
            <p:cNvSpPr/>
            <p:nvPr/>
          </p:nvSpPr>
          <p:spPr>
            <a:xfrm>
              <a:off x="2378774" y="1381298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l415"/>
            <p:cNvSpPr/>
            <p:nvPr/>
          </p:nvSpPr>
          <p:spPr>
            <a:xfrm>
              <a:off x="2378774" y="1394813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l416"/>
            <p:cNvSpPr/>
            <p:nvPr/>
          </p:nvSpPr>
          <p:spPr>
            <a:xfrm>
              <a:off x="2410111" y="1394813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l417"/>
            <p:cNvSpPr/>
            <p:nvPr/>
          </p:nvSpPr>
          <p:spPr>
            <a:xfrm>
              <a:off x="2410111" y="1415085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l418"/>
            <p:cNvSpPr/>
            <p:nvPr/>
          </p:nvSpPr>
          <p:spPr>
            <a:xfrm>
              <a:off x="2441447" y="1415085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l419"/>
            <p:cNvSpPr/>
            <p:nvPr/>
          </p:nvSpPr>
          <p:spPr>
            <a:xfrm>
              <a:off x="2441447" y="1442114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l420"/>
            <p:cNvSpPr/>
            <p:nvPr/>
          </p:nvSpPr>
          <p:spPr>
            <a:xfrm>
              <a:off x="2472783" y="1442114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l421"/>
            <p:cNvSpPr/>
            <p:nvPr/>
          </p:nvSpPr>
          <p:spPr>
            <a:xfrm>
              <a:off x="2472783" y="1448871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l422"/>
            <p:cNvSpPr/>
            <p:nvPr/>
          </p:nvSpPr>
          <p:spPr>
            <a:xfrm>
              <a:off x="2504120" y="1448871"/>
              <a:ext cx="0" cy="33786"/>
            </a:xfrm>
            <a:custGeom>
              <a:avLst/>
              <a:pathLst>
                <a:path w="0" h="33786">
                  <a:moveTo>
                    <a:pt x="0" y="0"/>
                  </a:moveTo>
                  <a:lnTo>
                    <a:pt x="0" y="3378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l423"/>
            <p:cNvSpPr/>
            <p:nvPr/>
          </p:nvSpPr>
          <p:spPr>
            <a:xfrm>
              <a:off x="2504120" y="1482658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l424"/>
            <p:cNvSpPr/>
            <p:nvPr/>
          </p:nvSpPr>
          <p:spPr>
            <a:xfrm>
              <a:off x="2535456" y="1482658"/>
              <a:ext cx="0" cy="33786"/>
            </a:xfrm>
            <a:custGeom>
              <a:avLst/>
              <a:pathLst>
                <a:path w="0" h="33786">
                  <a:moveTo>
                    <a:pt x="0" y="0"/>
                  </a:moveTo>
                  <a:lnTo>
                    <a:pt x="0" y="3378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l425"/>
            <p:cNvSpPr/>
            <p:nvPr/>
          </p:nvSpPr>
          <p:spPr>
            <a:xfrm>
              <a:off x="2535456" y="1516444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l426"/>
            <p:cNvSpPr/>
            <p:nvPr/>
          </p:nvSpPr>
          <p:spPr>
            <a:xfrm>
              <a:off x="2566793" y="1516444"/>
              <a:ext cx="0" cy="67573"/>
            </a:xfrm>
            <a:custGeom>
              <a:avLst/>
              <a:pathLst>
                <a:path w="0" h="67573">
                  <a:moveTo>
                    <a:pt x="0" y="0"/>
                  </a:moveTo>
                  <a:lnTo>
                    <a:pt x="0" y="6757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l427"/>
            <p:cNvSpPr/>
            <p:nvPr/>
          </p:nvSpPr>
          <p:spPr>
            <a:xfrm>
              <a:off x="2566793" y="1584017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l428"/>
            <p:cNvSpPr/>
            <p:nvPr/>
          </p:nvSpPr>
          <p:spPr>
            <a:xfrm>
              <a:off x="2598129" y="1584017"/>
              <a:ext cx="0" cy="33786"/>
            </a:xfrm>
            <a:custGeom>
              <a:avLst/>
              <a:pathLst>
                <a:path w="0" h="33786">
                  <a:moveTo>
                    <a:pt x="0" y="0"/>
                  </a:moveTo>
                  <a:lnTo>
                    <a:pt x="0" y="3378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l429"/>
            <p:cNvSpPr/>
            <p:nvPr/>
          </p:nvSpPr>
          <p:spPr>
            <a:xfrm>
              <a:off x="2598129" y="1617804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l430"/>
            <p:cNvSpPr/>
            <p:nvPr/>
          </p:nvSpPr>
          <p:spPr>
            <a:xfrm>
              <a:off x="2629466" y="1617804"/>
              <a:ext cx="0" cy="54058"/>
            </a:xfrm>
            <a:custGeom>
              <a:avLst/>
              <a:pathLst>
                <a:path w="0" h="54058">
                  <a:moveTo>
                    <a:pt x="0" y="0"/>
                  </a:moveTo>
                  <a:lnTo>
                    <a:pt x="0" y="5405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l431"/>
            <p:cNvSpPr/>
            <p:nvPr/>
          </p:nvSpPr>
          <p:spPr>
            <a:xfrm>
              <a:off x="2629466" y="1671862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l432"/>
            <p:cNvSpPr/>
            <p:nvPr/>
          </p:nvSpPr>
          <p:spPr>
            <a:xfrm>
              <a:off x="2660802" y="1671862"/>
              <a:ext cx="0" cy="67573"/>
            </a:xfrm>
            <a:custGeom>
              <a:avLst/>
              <a:pathLst>
                <a:path w="0" h="67573">
                  <a:moveTo>
                    <a:pt x="0" y="0"/>
                  </a:moveTo>
                  <a:lnTo>
                    <a:pt x="0" y="6757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l433"/>
            <p:cNvSpPr/>
            <p:nvPr/>
          </p:nvSpPr>
          <p:spPr>
            <a:xfrm>
              <a:off x="2660802" y="1739435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l434"/>
            <p:cNvSpPr/>
            <p:nvPr/>
          </p:nvSpPr>
          <p:spPr>
            <a:xfrm>
              <a:off x="2692139" y="1739435"/>
              <a:ext cx="0" cy="47301"/>
            </a:xfrm>
            <a:custGeom>
              <a:avLst/>
              <a:pathLst>
                <a:path w="0" h="47301">
                  <a:moveTo>
                    <a:pt x="0" y="0"/>
                  </a:moveTo>
                  <a:lnTo>
                    <a:pt x="0" y="47301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l435"/>
            <p:cNvSpPr/>
            <p:nvPr/>
          </p:nvSpPr>
          <p:spPr>
            <a:xfrm>
              <a:off x="2692139" y="1786737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l436"/>
            <p:cNvSpPr/>
            <p:nvPr/>
          </p:nvSpPr>
          <p:spPr>
            <a:xfrm>
              <a:off x="2723475" y="1786737"/>
              <a:ext cx="0" cy="40543"/>
            </a:xfrm>
            <a:custGeom>
              <a:avLst/>
              <a:pathLst>
                <a:path w="0" h="40543">
                  <a:moveTo>
                    <a:pt x="0" y="0"/>
                  </a:moveTo>
                  <a:lnTo>
                    <a:pt x="0" y="4054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l437"/>
            <p:cNvSpPr/>
            <p:nvPr/>
          </p:nvSpPr>
          <p:spPr>
            <a:xfrm>
              <a:off x="2723475" y="1827280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l438"/>
            <p:cNvSpPr/>
            <p:nvPr/>
          </p:nvSpPr>
          <p:spPr>
            <a:xfrm>
              <a:off x="2754812" y="1827280"/>
              <a:ext cx="0" cy="33786"/>
            </a:xfrm>
            <a:custGeom>
              <a:avLst/>
              <a:pathLst>
                <a:path w="0" h="33786">
                  <a:moveTo>
                    <a:pt x="0" y="0"/>
                  </a:moveTo>
                  <a:lnTo>
                    <a:pt x="0" y="3378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l439"/>
            <p:cNvSpPr/>
            <p:nvPr/>
          </p:nvSpPr>
          <p:spPr>
            <a:xfrm>
              <a:off x="2754812" y="1861067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l440"/>
            <p:cNvSpPr/>
            <p:nvPr/>
          </p:nvSpPr>
          <p:spPr>
            <a:xfrm>
              <a:off x="2786148" y="1861067"/>
              <a:ext cx="0" cy="33786"/>
            </a:xfrm>
            <a:custGeom>
              <a:avLst/>
              <a:pathLst>
                <a:path w="0" h="33786">
                  <a:moveTo>
                    <a:pt x="0" y="0"/>
                  </a:moveTo>
                  <a:lnTo>
                    <a:pt x="0" y="3378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l441"/>
            <p:cNvSpPr/>
            <p:nvPr/>
          </p:nvSpPr>
          <p:spPr>
            <a:xfrm>
              <a:off x="2786148" y="1894854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l442"/>
            <p:cNvSpPr/>
            <p:nvPr/>
          </p:nvSpPr>
          <p:spPr>
            <a:xfrm>
              <a:off x="2817485" y="1894854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l443"/>
            <p:cNvSpPr/>
            <p:nvPr/>
          </p:nvSpPr>
          <p:spPr>
            <a:xfrm>
              <a:off x="2817485" y="1921883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l444"/>
            <p:cNvSpPr/>
            <p:nvPr/>
          </p:nvSpPr>
          <p:spPr>
            <a:xfrm>
              <a:off x="2848821" y="1921883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l445"/>
            <p:cNvSpPr/>
            <p:nvPr/>
          </p:nvSpPr>
          <p:spPr>
            <a:xfrm>
              <a:off x="2848821" y="1935397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l446"/>
            <p:cNvSpPr/>
            <p:nvPr/>
          </p:nvSpPr>
          <p:spPr>
            <a:xfrm>
              <a:off x="2880158" y="1935397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l447"/>
            <p:cNvSpPr/>
            <p:nvPr/>
          </p:nvSpPr>
          <p:spPr>
            <a:xfrm>
              <a:off x="2880158" y="1955669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l448"/>
            <p:cNvSpPr/>
            <p:nvPr/>
          </p:nvSpPr>
          <p:spPr>
            <a:xfrm>
              <a:off x="2911494" y="1955669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l449"/>
            <p:cNvSpPr/>
            <p:nvPr/>
          </p:nvSpPr>
          <p:spPr>
            <a:xfrm>
              <a:off x="2911494" y="1962427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l450"/>
            <p:cNvSpPr/>
            <p:nvPr/>
          </p:nvSpPr>
          <p:spPr>
            <a:xfrm>
              <a:off x="2942831" y="1962427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l451"/>
            <p:cNvSpPr/>
            <p:nvPr/>
          </p:nvSpPr>
          <p:spPr>
            <a:xfrm>
              <a:off x="2942831" y="1982699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l452"/>
            <p:cNvSpPr/>
            <p:nvPr/>
          </p:nvSpPr>
          <p:spPr>
            <a:xfrm>
              <a:off x="2974167" y="1982699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l453"/>
            <p:cNvSpPr/>
            <p:nvPr/>
          </p:nvSpPr>
          <p:spPr>
            <a:xfrm>
              <a:off x="2974167" y="2009728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l454"/>
            <p:cNvSpPr/>
            <p:nvPr/>
          </p:nvSpPr>
          <p:spPr>
            <a:xfrm>
              <a:off x="3005503" y="2009728"/>
              <a:ext cx="0" cy="33786"/>
            </a:xfrm>
            <a:custGeom>
              <a:avLst/>
              <a:pathLst>
                <a:path w="0" h="33786">
                  <a:moveTo>
                    <a:pt x="0" y="0"/>
                  </a:moveTo>
                  <a:lnTo>
                    <a:pt x="0" y="3378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l455"/>
            <p:cNvSpPr/>
            <p:nvPr/>
          </p:nvSpPr>
          <p:spPr>
            <a:xfrm>
              <a:off x="3005503" y="2043514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l456"/>
            <p:cNvSpPr/>
            <p:nvPr/>
          </p:nvSpPr>
          <p:spPr>
            <a:xfrm>
              <a:off x="3036840" y="2043514"/>
              <a:ext cx="0" cy="33786"/>
            </a:xfrm>
            <a:custGeom>
              <a:avLst/>
              <a:pathLst>
                <a:path w="0" h="33786">
                  <a:moveTo>
                    <a:pt x="0" y="0"/>
                  </a:moveTo>
                  <a:lnTo>
                    <a:pt x="0" y="3378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l457"/>
            <p:cNvSpPr/>
            <p:nvPr/>
          </p:nvSpPr>
          <p:spPr>
            <a:xfrm>
              <a:off x="3036840" y="2077301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l458"/>
            <p:cNvSpPr/>
            <p:nvPr/>
          </p:nvSpPr>
          <p:spPr>
            <a:xfrm>
              <a:off x="3068176" y="2077301"/>
              <a:ext cx="0" cy="54058"/>
            </a:xfrm>
            <a:custGeom>
              <a:avLst/>
              <a:pathLst>
                <a:path w="0" h="54058">
                  <a:moveTo>
                    <a:pt x="0" y="0"/>
                  </a:moveTo>
                  <a:lnTo>
                    <a:pt x="0" y="5405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l459"/>
            <p:cNvSpPr/>
            <p:nvPr/>
          </p:nvSpPr>
          <p:spPr>
            <a:xfrm>
              <a:off x="3068176" y="2131359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l460"/>
            <p:cNvSpPr/>
            <p:nvPr/>
          </p:nvSpPr>
          <p:spPr>
            <a:xfrm>
              <a:off x="3099513" y="2131359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l461"/>
            <p:cNvSpPr/>
            <p:nvPr/>
          </p:nvSpPr>
          <p:spPr>
            <a:xfrm>
              <a:off x="3099513" y="2144874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l462"/>
            <p:cNvSpPr/>
            <p:nvPr/>
          </p:nvSpPr>
          <p:spPr>
            <a:xfrm>
              <a:off x="3130849" y="2144874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l463"/>
            <p:cNvSpPr/>
            <p:nvPr/>
          </p:nvSpPr>
          <p:spPr>
            <a:xfrm>
              <a:off x="3130849" y="2151631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l464"/>
            <p:cNvSpPr/>
            <p:nvPr/>
          </p:nvSpPr>
          <p:spPr>
            <a:xfrm>
              <a:off x="3162186" y="2151631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l465"/>
            <p:cNvSpPr/>
            <p:nvPr/>
          </p:nvSpPr>
          <p:spPr>
            <a:xfrm>
              <a:off x="3162186" y="2158389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l466"/>
            <p:cNvSpPr/>
            <p:nvPr/>
          </p:nvSpPr>
          <p:spPr>
            <a:xfrm>
              <a:off x="3193522" y="2158389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l467"/>
            <p:cNvSpPr/>
            <p:nvPr/>
          </p:nvSpPr>
          <p:spPr>
            <a:xfrm>
              <a:off x="3193522" y="2171903"/>
              <a:ext cx="47004" cy="0"/>
            </a:xfrm>
            <a:custGeom>
              <a:avLst/>
              <a:pathLst>
                <a:path w="47004" h="0">
                  <a:moveTo>
                    <a:pt x="0" y="0"/>
                  </a:moveTo>
                  <a:lnTo>
                    <a:pt x="47004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l468"/>
            <p:cNvSpPr/>
            <p:nvPr/>
          </p:nvSpPr>
          <p:spPr>
            <a:xfrm>
              <a:off x="3240527" y="217190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l469"/>
            <p:cNvSpPr/>
            <p:nvPr/>
          </p:nvSpPr>
          <p:spPr>
            <a:xfrm>
              <a:off x="1579694" y="1340754"/>
              <a:ext cx="736407" cy="0"/>
            </a:xfrm>
            <a:custGeom>
              <a:avLst/>
              <a:pathLst>
                <a:path w="736407" h="0">
                  <a:moveTo>
                    <a:pt x="0" y="0"/>
                  </a:moveTo>
                  <a:lnTo>
                    <a:pt x="736407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l470"/>
            <p:cNvSpPr/>
            <p:nvPr/>
          </p:nvSpPr>
          <p:spPr>
            <a:xfrm>
              <a:off x="2316101" y="134075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l471"/>
            <p:cNvSpPr/>
            <p:nvPr/>
          </p:nvSpPr>
          <p:spPr>
            <a:xfrm>
              <a:off x="2316101" y="1340754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l472"/>
            <p:cNvSpPr/>
            <p:nvPr/>
          </p:nvSpPr>
          <p:spPr>
            <a:xfrm>
              <a:off x="2347438" y="1340754"/>
              <a:ext cx="0" cy="33786"/>
            </a:xfrm>
            <a:custGeom>
              <a:avLst/>
              <a:pathLst>
                <a:path w="0" h="33786">
                  <a:moveTo>
                    <a:pt x="0" y="0"/>
                  </a:moveTo>
                  <a:lnTo>
                    <a:pt x="0" y="3378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l473"/>
            <p:cNvSpPr/>
            <p:nvPr/>
          </p:nvSpPr>
          <p:spPr>
            <a:xfrm>
              <a:off x="2347438" y="1374541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l474"/>
            <p:cNvSpPr/>
            <p:nvPr/>
          </p:nvSpPr>
          <p:spPr>
            <a:xfrm>
              <a:off x="2378774" y="1374541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l475"/>
            <p:cNvSpPr/>
            <p:nvPr/>
          </p:nvSpPr>
          <p:spPr>
            <a:xfrm>
              <a:off x="2378774" y="1388055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l476"/>
            <p:cNvSpPr/>
            <p:nvPr/>
          </p:nvSpPr>
          <p:spPr>
            <a:xfrm>
              <a:off x="2410111" y="1388055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l477"/>
            <p:cNvSpPr/>
            <p:nvPr/>
          </p:nvSpPr>
          <p:spPr>
            <a:xfrm>
              <a:off x="2410111" y="1394813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l478"/>
            <p:cNvSpPr/>
            <p:nvPr/>
          </p:nvSpPr>
          <p:spPr>
            <a:xfrm>
              <a:off x="2441447" y="1394813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l479"/>
            <p:cNvSpPr/>
            <p:nvPr/>
          </p:nvSpPr>
          <p:spPr>
            <a:xfrm>
              <a:off x="2441447" y="1401570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l480"/>
            <p:cNvSpPr/>
            <p:nvPr/>
          </p:nvSpPr>
          <p:spPr>
            <a:xfrm>
              <a:off x="2472783" y="1401570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l481"/>
            <p:cNvSpPr/>
            <p:nvPr/>
          </p:nvSpPr>
          <p:spPr>
            <a:xfrm>
              <a:off x="2472783" y="1421842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l482"/>
            <p:cNvSpPr/>
            <p:nvPr/>
          </p:nvSpPr>
          <p:spPr>
            <a:xfrm>
              <a:off x="2504120" y="1421842"/>
              <a:ext cx="0" cy="33786"/>
            </a:xfrm>
            <a:custGeom>
              <a:avLst/>
              <a:pathLst>
                <a:path w="0" h="33786">
                  <a:moveTo>
                    <a:pt x="0" y="0"/>
                  </a:moveTo>
                  <a:lnTo>
                    <a:pt x="0" y="3378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l483"/>
            <p:cNvSpPr/>
            <p:nvPr/>
          </p:nvSpPr>
          <p:spPr>
            <a:xfrm>
              <a:off x="2504120" y="1455629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l484"/>
            <p:cNvSpPr/>
            <p:nvPr/>
          </p:nvSpPr>
          <p:spPr>
            <a:xfrm>
              <a:off x="2535456" y="1455629"/>
              <a:ext cx="0" cy="74330"/>
            </a:xfrm>
            <a:custGeom>
              <a:avLst/>
              <a:pathLst>
                <a:path w="0" h="74330">
                  <a:moveTo>
                    <a:pt x="0" y="0"/>
                  </a:moveTo>
                  <a:lnTo>
                    <a:pt x="0" y="7433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l485"/>
            <p:cNvSpPr/>
            <p:nvPr/>
          </p:nvSpPr>
          <p:spPr>
            <a:xfrm>
              <a:off x="2535456" y="1529959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l486"/>
            <p:cNvSpPr/>
            <p:nvPr/>
          </p:nvSpPr>
          <p:spPr>
            <a:xfrm>
              <a:off x="2566793" y="1529959"/>
              <a:ext cx="0" cy="81087"/>
            </a:xfrm>
            <a:custGeom>
              <a:avLst/>
              <a:pathLst>
                <a:path w="0" h="81087">
                  <a:moveTo>
                    <a:pt x="0" y="0"/>
                  </a:moveTo>
                  <a:lnTo>
                    <a:pt x="0" y="810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l487"/>
            <p:cNvSpPr/>
            <p:nvPr/>
          </p:nvSpPr>
          <p:spPr>
            <a:xfrm>
              <a:off x="2566793" y="1611047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l488"/>
            <p:cNvSpPr/>
            <p:nvPr/>
          </p:nvSpPr>
          <p:spPr>
            <a:xfrm>
              <a:off x="2598129" y="1611047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l489"/>
            <p:cNvSpPr/>
            <p:nvPr/>
          </p:nvSpPr>
          <p:spPr>
            <a:xfrm>
              <a:off x="2598129" y="1631319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l490"/>
            <p:cNvSpPr/>
            <p:nvPr/>
          </p:nvSpPr>
          <p:spPr>
            <a:xfrm>
              <a:off x="2629466" y="1631319"/>
              <a:ext cx="0" cy="74330"/>
            </a:xfrm>
            <a:custGeom>
              <a:avLst/>
              <a:pathLst>
                <a:path w="0" h="74330">
                  <a:moveTo>
                    <a:pt x="0" y="0"/>
                  </a:moveTo>
                  <a:lnTo>
                    <a:pt x="0" y="7433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l491"/>
            <p:cNvSpPr/>
            <p:nvPr/>
          </p:nvSpPr>
          <p:spPr>
            <a:xfrm>
              <a:off x="2629466" y="1705649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l492"/>
            <p:cNvSpPr/>
            <p:nvPr/>
          </p:nvSpPr>
          <p:spPr>
            <a:xfrm>
              <a:off x="2660802" y="1705649"/>
              <a:ext cx="0" cy="67573"/>
            </a:xfrm>
            <a:custGeom>
              <a:avLst/>
              <a:pathLst>
                <a:path w="0" h="67573">
                  <a:moveTo>
                    <a:pt x="0" y="0"/>
                  </a:moveTo>
                  <a:lnTo>
                    <a:pt x="0" y="6757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l493"/>
            <p:cNvSpPr/>
            <p:nvPr/>
          </p:nvSpPr>
          <p:spPr>
            <a:xfrm>
              <a:off x="2660802" y="1773222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l494"/>
            <p:cNvSpPr/>
            <p:nvPr/>
          </p:nvSpPr>
          <p:spPr>
            <a:xfrm>
              <a:off x="2692139" y="1773222"/>
              <a:ext cx="0" cy="54058"/>
            </a:xfrm>
            <a:custGeom>
              <a:avLst/>
              <a:pathLst>
                <a:path w="0" h="54058">
                  <a:moveTo>
                    <a:pt x="0" y="0"/>
                  </a:moveTo>
                  <a:lnTo>
                    <a:pt x="0" y="5405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l495"/>
            <p:cNvSpPr/>
            <p:nvPr/>
          </p:nvSpPr>
          <p:spPr>
            <a:xfrm>
              <a:off x="2692139" y="1827280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l496"/>
            <p:cNvSpPr/>
            <p:nvPr/>
          </p:nvSpPr>
          <p:spPr>
            <a:xfrm>
              <a:off x="2723475" y="1827280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l497"/>
            <p:cNvSpPr/>
            <p:nvPr/>
          </p:nvSpPr>
          <p:spPr>
            <a:xfrm>
              <a:off x="2723475" y="1847552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l498"/>
            <p:cNvSpPr/>
            <p:nvPr/>
          </p:nvSpPr>
          <p:spPr>
            <a:xfrm>
              <a:off x="2754812" y="1847552"/>
              <a:ext cx="0" cy="54058"/>
            </a:xfrm>
            <a:custGeom>
              <a:avLst/>
              <a:pathLst>
                <a:path w="0" h="54058">
                  <a:moveTo>
                    <a:pt x="0" y="0"/>
                  </a:moveTo>
                  <a:lnTo>
                    <a:pt x="0" y="5405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l499"/>
            <p:cNvSpPr/>
            <p:nvPr/>
          </p:nvSpPr>
          <p:spPr>
            <a:xfrm>
              <a:off x="2754812" y="1901611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l500"/>
            <p:cNvSpPr/>
            <p:nvPr/>
          </p:nvSpPr>
          <p:spPr>
            <a:xfrm>
              <a:off x="2786148" y="1901611"/>
              <a:ext cx="0" cy="47301"/>
            </a:xfrm>
            <a:custGeom>
              <a:avLst/>
              <a:pathLst>
                <a:path w="0" h="47301">
                  <a:moveTo>
                    <a:pt x="0" y="0"/>
                  </a:moveTo>
                  <a:lnTo>
                    <a:pt x="0" y="47301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l501"/>
            <p:cNvSpPr/>
            <p:nvPr/>
          </p:nvSpPr>
          <p:spPr>
            <a:xfrm>
              <a:off x="2786148" y="1948912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l502"/>
            <p:cNvSpPr/>
            <p:nvPr/>
          </p:nvSpPr>
          <p:spPr>
            <a:xfrm>
              <a:off x="2817485" y="1948912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l503"/>
            <p:cNvSpPr/>
            <p:nvPr/>
          </p:nvSpPr>
          <p:spPr>
            <a:xfrm>
              <a:off x="2817485" y="1955669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l504"/>
            <p:cNvSpPr/>
            <p:nvPr/>
          </p:nvSpPr>
          <p:spPr>
            <a:xfrm>
              <a:off x="2848821" y="1955669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l505"/>
            <p:cNvSpPr/>
            <p:nvPr/>
          </p:nvSpPr>
          <p:spPr>
            <a:xfrm>
              <a:off x="2848821" y="1969184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l506"/>
            <p:cNvSpPr/>
            <p:nvPr/>
          </p:nvSpPr>
          <p:spPr>
            <a:xfrm>
              <a:off x="2880158" y="1969184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l507"/>
            <p:cNvSpPr/>
            <p:nvPr/>
          </p:nvSpPr>
          <p:spPr>
            <a:xfrm>
              <a:off x="2880158" y="1975941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l508"/>
            <p:cNvSpPr/>
            <p:nvPr/>
          </p:nvSpPr>
          <p:spPr>
            <a:xfrm>
              <a:off x="2911494" y="1975941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l509"/>
            <p:cNvSpPr/>
            <p:nvPr/>
          </p:nvSpPr>
          <p:spPr>
            <a:xfrm>
              <a:off x="2911494" y="1996213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l510"/>
            <p:cNvSpPr/>
            <p:nvPr/>
          </p:nvSpPr>
          <p:spPr>
            <a:xfrm>
              <a:off x="2942831" y="1996213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l511"/>
            <p:cNvSpPr/>
            <p:nvPr/>
          </p:nvSpPr>
          <p:spPr>
            <a:xfrm>
              <a:off x="2942831" y="2016485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l512"/>
            <p:cNvSpPr/>
            <p:nvPr/>
          </p:nvSpPr>
          <p:spPr>
            <a:xfrm>
              <a:off x="2974167" y="2016485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l513"/>
            <p:cNvSpPr/>
            <p:nvPr/>
          </p:nvSpPr>
          <p:spPr>
            <a:xfrm>
              <a:off x="2974167" y="2030000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l514"/>
            <p:cNvSpPr/>
            <p:nvPr/>
          </p:nvSpPr>
          <p:spPr>
            <a:xfrm>
              <a:off x="3005503" y="2030000"/>
              <a:ext cx="0" cy="33786"/>
            </a:xfrm>
            <a:custGeom>
              <a:avLst/>
              <a:pathLst>
                <a:path w="0" h="33786">
                  <a:moveTo>
                    <a:pt x="0" y="0"/>
                  </a:moveTo>
                  <a:lnTo>
                    <a:pt x="0" y="3378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l515"/>
            <p:cNvSpPr/>
            <p:nvPr/>
          </p:nvSpPr>
          <p:spPr>
            <a:xfrm>
              <a:off x="3005503" y="2063786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l516"/>
            <p:cNvSpPr/>
            <p:nvPr/>
          </p:nvSpPr>
          <p:spPr>
            <a:xfrm>
              <a:off x="3036840" y="2063786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l517"/>
            <p:cNvSpPr/>
            <p:nvPr/>
          </p:nvSpPr>
          <p:spPr>
            <a:xfrm>
              <a:off x="3036840" y="2077301"/>
              <a:ext cx="62672" cy="0"/>
            </a:xfrm>
            <a:custGeom>
              <a:avLst/>
              <a:pathLst>
                <a:path w="62672" h="0">
                  <a:moveTo>
                    <a:pt x="0" y="0"/>
                  </a:moveTo>
                  <a:lnTo>
                    <a:pt x="62672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l518"/>
            <p:cNvSpPr/>
            <p:nvPr/>
          </p:nvSpPr>
          <p:spPr>
            <a:xfrm>
              <a:off x="3099513" y="2077301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l519"/>
            <p:cNvSpPr/>
            <p:nvPr/>
          </p:nvSpPr>
          <p:spPr>
            <a:xfrm>
              <a:off x="3099513" y="2097573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l520"/>
            <p:cNvSpPr/>
            <p:nvPr/>
          </p:nvSpPr>
          <p:spPr>
            <a:xfrm>
              <a:off x="3130849" y="2097573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l521"/>
            <p:cNvSpPr/>
            <p:nvPr/>
          </p:nvSpPr>
          <p:spPr>
            <a:xfrm>
              <a:off x="3130849" y="2117845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l522"/>
            <p:cNvSpPr/>
            <p:nvPr/>
          </p:nvSpPr>
          <p:spPr>
            <a:xfrm>
              <a:off x="3162186" y="2117845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l523"/>
            <p:cNvSpPr/>
            <p:nvPr/>
          </p:nvSpPr>
          <p:spPr>
            <a:xfrm>
              <a:off x="3162186" y="2124602"/>
              <a:ext cx="78341" cy="0"/>
            </a:xfrm>
            <a:custGeom>
              <a:avLst/>
              <a:pathLst>
                <a:path w="78341" h="0">
                  <a:moveTo>
                    <a:pt x="0" y="0"/>
                  </a:moveTo>
                  <a:lnTo>
                    <a:pt x="7834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l524"/>
            <p:cNvSpPr/>
            <p:nvPr/>
          </p:nvSpPr>
          <p:spPr>
            <a:xfrm>
              <a:off x="3240527" y="212460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l525"/>
            <p:cNvSpPr/>
            <p:nvPr/>
          </p:nvSpPr>
          <p:spPr>
            <a:xfrm>
              <a:off x="1579694" y="1340754"/>
              <a:ext cx="705070" cy="0"/>
            </a:xfrm>
            <a:custGeom>
              <a:avLst/>
              <a:pathLst>
                <a:path w="705070" h="0">
                  <a:moveTo>
                    <a:pt x="0" y="0"/>
                  </a:moveTo>
                  <a:lnTo>
                    <a:pt x="705070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l526"/>
            <p:cNvSpPr/>
            <p:nvPr/>
          </p:nvSpPr>
          <p:spPr>
            <a:xfrm>
              <a:off x="2284765" y="134075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l527"/>
            <p:cNvSpPr/>
            <p:nvPr/>
          </p:nvSpPr>
          <p:spPr>
            <a:xfrm>
              <a:off x="2284765" y="1340754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l528"/>
            <p:cNvSpPr/>
            <p:nvPr/>
          </p:nvSpPr>
          <p:spPr>
            <a:xfrm>
              <a:off x="2316101" y="1340754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l529"/>
            <p:cNvSpPr/>
            <p:nvPr/>
          </p:nvSpPr>
          <p:spPr>
            <a:xfrm>
              <a:off x="2316101" y="1354269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l530"/>
            <p:cNvSpPr/>
            <p:nvPr/>
          </p:nvSpPr>
          <p:spPr>
            <a:xfrm>
              <a:off x="2347438" y="1354269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l531"/>
            <p:cNvSpPr/>
            <p:nvPr/>
          </p:nvSpPr>
          <p:spPr>
            <a:xfrm>
              <a:off x="2347438" y="1381298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l532"/>
            <p:cNvSpPr/>
            <p:nvPr/>
          </p:nvSpPr>
          <p:spPr>
            <a:xfrm>
              <a:off x="2378774" y="1381298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l533"/>
            <p:cNvSpPr/>
            <p:nvPr/>
          </p:nvSpPr>
          <p:spPr>
            <a:xfrm>
              <a:off x="2378774" y="1388055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l534"/>
            <p:cNvSpPr/>
            <p:nvPr/>
          </p:nvSpPr>
          <p:spPr>
            <a:xfrm>
              <a:off x="2410111" y="1388055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l535"/>
            <p:cNvSpPr/>
            <p:nvPr/>
          </p:nvSpPr>
          <p:spPr>
            <a:xfrm>
              <a:off x="2410111" y="1394813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l536"/>
            <p:cNvSpPr/>
            <p:nvPr/>
          </p:nvSpPr>
          <p:spPr>
            <a:xfrm>
              <a:off x="2441447" y="1394813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l537"/>
            <p:cNvSpPr/>
            <p:nvPr/>
          </p:nvSpPr>
          <p:spPr>
            <a:xfrm>
              <a:off x="2441447" y="1408327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l538"/>
            <p:cNvSpPr/>
            <p:nvPr/>
          </p:nvSpPr>
          <p:spPr>
            <a:xfrm>
              <a:off x="2472783" y="1408327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l539"/>
            <p:cNvSpPr/>
            <p:nvPr/>
          </p:nvSpPr>
          <p:spPr>
            <a:xfrm>
              <a:off x="2472783" y="1421842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l540"/>
            <p:cNvSpPr/>
            <p:nvPr/>
          </p:nvSpPr>
          <p:spPr>
            <a:xfrm>
              <a:off x="2504120" y="1421842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l541"/>
            <p:cNvSpPr/>
            <p:nvPr/>
          </p:nvSpPr>
          <p:spPr>
            <a:xfrm>
              <a:off x="2504120" y="1435357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l542"/>
            <p:cNvSpPr/>
            <p:nvPr/>
          </p:nvSpPr>
          <p:spPr>
            <a:xfrm>
              <a:off x="2535456" y="1435357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l543"/>
            <p:cNvSpPr/>
            <p:nvPr/>
          </p:nvSpPr>
          <p:spPr>
            <a:xfrm>
              <a:off x="2535456" y="1448871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l544"/>
            <p:cNvSpPr/>
            <p:nvPr/>
          </p:nvSpPr>
          <p:spPr>
            <a:xfrm>
              <a:off x="2566793" y="1448871"/>
              <a:ext cx="0" cy="54058"/>
            </a:xfrm>
            <a:custGeom>
              <a:avLst/>
              <a:pathLst>
                <a:path w="0" h="54058">
                  <a:moveTo>
                    <a:pt x="0" y="0"/>
                  </a:moveTo>
                  <a:lnTo>
                    <a:pt x="0" y="5405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l545"/>
            <p:cNvSpPr/>
            <p:nvPr/>
          </p:nvSpPr>
          <p:spPr>
            <a:xfrm>
              <a:off x="2566793" y="1502930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l546"/>
            <p:cNvSpPr/>
            <p:nvPr/>
          </p:nvSpPr>
          <p:spPr>
            <a:xfrm>
              <a:off x="2598129" y="1502930"/>
              <a:ext cx="0" cy="54058"/>
            </a:xfrm>
            <a:custGeom>
              <a:avLst/>
              <a:pathLst>
                <a:path w="0" h="54058">
                  <a:moveTo>
                    <a:pt x="0" y="0"/>
                  </a:moveTo>
                  <a:lnTo>
                    <a:pt x="0" y="5405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l547"/>
            <p:cNvSpPr/>
            <p:nvPr/>
          </p:nvSpPr>
          <p:spPr>
            <a:xfrm>
              <a:off x="2598129" y="1556988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l548"/>
            <p:cNvSpPr/>
            <p:nvPr/>
          </p:nvSpPr>
          <p:spPr>
            <a:xfrm>
              <a:off x="2629466" y="1556988"/>
              <a:ext cx="0" cy="40543"/>
            </a:xfrm>
            <a:custGeom>
              <a:avLst/>
              <a:pathLst>
                <a:path w="0" h="40543">
                  <a:moveTo>
                    <a:pt x="0" y="0"/>
                  </a:moveTo>
                  <a:lnTo>
                    <a:pt x="0" y="4054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l549"/>
            <p:cNvSpPr/>
            <p:nvPr/>
          </p:nvSpPr>
          <p:spPr>
            <a:xfrm>
              <a:off x="2629466" y="1597532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l550"/>
            <p:cNvSpPr/>
            <p:nvPr/>
          </p:nvSpPr>
          <p:spPr>
            <a:xfrm>
              <a:off x="2660802" y="1597532"/>
              <a:ext cx="0" cy="67573"/>
            </a:xfrm>
            <a:custGeom>
              <a:avLst/>
              <a:pathLst>
                <a:path w="0" h="67573">
                  <a:moveTo>
                    <a:pt x="0" y="0"/>
                  </a:moveTo>
                  <a:lnTo>
                    <a:pt x="0" y="6757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l551"/>
            <p:cNvSpPr/>
            <p:nvPr/>
          </p:nvSpPr>
          <p:spPr>
            <a:xfrm>
              <a:off x="2660802" y="1665105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l552"/>
            <p:cNvSpPr/>
            <p:nvPr/>
          </p:nvSpPr>
          <p:spPr>
            <a:xfrm>
              <a:off x="2692139" y="1665105"/>
              <a:ext cx="0" cy="47301"/>
            </a:xfrm>
            <a:custGeom>
              <a:avLst/>
              <a:pathLst>
                <a:path w="0" h="47301">
                  <a:moveTo>
                    <a:pt x="0" y="0"/>
                  </a:moveTo>
                  <a:lnTo>
                    <a:pt x="0" y="47301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l553"/>
            <p:cNvSpPr/>
            <p:nvPr/>
          </p:nvSpPr>
          <p:spPr>
            <a:xfrm>
              <a:off x="2692139" y="1712406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l554"/>
            <p:cNvSpPr/>
            <p:nvPr/>
          </p:nvSpPr>
          <p:spPr>
            <a:xfrm>
              <a:off x="2723475" y="1712406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l555"/>
            <p:cNvSpPr/>
            <p:nvPr/>
          </p:nvSpPr>
          <p:spPr>
            <a:xfrm>
              <a:off x="2723475" y="1725921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l556"/>
            <p:cNvSpPr/>
            <p:nvPr/>
          </p:nvSpPr>
          <p:spPr>
            <a:xfrm>
              <a:off x="2754812" y="1725921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l557"/>
            <p:cNvSpPr/>
            <p:nvPr/>
          </p:nvSpPr>
          <p:spPr>
            <a:xfrm>
              <a:off x="2754812" y="1746193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l558"/>
            <p:cNvSpPr/>
            <p:nvPr/>
          </p:nvSpPr>
          <p:spPr>
            <a:xfrm>
              <a:off x="2786148" y="1746193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l559"/>
            <p:cNvSpPr/>
            <p:nvPr/>
          </p:nvSpPr>
          <p:spPr>
            <a:xfrm>
              <a:off x="2786148" y="1773222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l560"/>
            <p:cNvSpPr/>
            <p:nvPr/>
          </p:nvSpPr>
          <p:spPr>
            <a:xfrm>
              <a:off x="2817485" y="1773222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l561"/>
            <p:cNvSpPr/>
            <p:nvPr/>
          </p:nvSpPr>
          <p:spPr>
            <a:xfrm>
              <a:off x="2817485" y="1793494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l562"/>
            <p:cNvSpPr/>
            <p:nvPr/>
          </p:nvSpPr>
          <p:spPr>
            <a:xfrm>
              <a:off x="2848821" y="1793494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l563"/>
            <p:cNvSpPr/>
            <p:nvPr/>
          </p:nvSpPr>
          <p:spPr>
            <a:xfrm>
              <a:off x="2848821" y="1813766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l564"/>
            <p:cNvSpPr/>
            <p:nvPr/>
          </p:nvSpPr>
          <p:spPr>
            <a:xfrm>
              <a:off x="2880158" y="1813766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l565"/>
            <p:cNvSpPr/>
            <p:nvPr/>
          </p:nvSpPr>
          <p:spPr>
            <a:xfrm>
              <a:off x="2880158" y="1834038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l566"/>
            <p:cNvSpPr/>
            <p:nvPr/>
          </p:nvSpPr>
          <p:spPr>
            <a:xfrm>
              <a:off x="2911494" y="1834038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l567"/>
            <p:cNvSpPr/>
            <p:nvPr/>
          </p:nvSpPr>
          <p:spPr>
            <a:xfrm>
              <a:off x="2911494" y="1847552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l568"/>
            <p:cNvSpPr/>
            <p:nvPr/>
          </p:nvSpPr>
          <p:spPr>
            <a:xfrm>
              <a:off x="2942831" y="1847552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l569"/>
            <p:cNvSpPr/>
            <p:nvPr/>
          </p:nvSpPr>
          <p:spPr>
            <a:xfrm>
              <a:off x="2942831" y="1854310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l570"/>
            <p:cNvSpPr/>
            <p:nvPr/>
          </p:nvSpPr>
          <p:spPr>
            <a:xfrm>
              <a:off x="2974167" y="1854310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l571"/>
            <p:cNvSpPr/>
            <p:nvPr/>
          </p:nvSpPr>
          <p:spPr>
            <a:xfrm>
              <a:off x="2974167" y="1867824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l572"/>
            <p:cNvSpPr/>
            <p:nvPr/>
          </p:nvSpPr>
          <p:spPr>
            <a:xfrm>
              <a:off x="3005503" y="1867824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l573"/>
            <p:cNvSpPr/>
            <p:nvPr/>
          </p:nvSpPr>
          <p:spPr>
            <a:xfrm>
              <a:off x="3005503" y="1881339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l574"/>
            <p:cNvSpPr/>
            <p:nvPr/>
          </p:nvSpPr>
          <p:spPr>
            <a:xfrm>
              <a:off x="3036840" y="1881339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l575"/>
            <p:cNvSpPr/>
            <p:nvPr/>
          </p:nvSpPr>
          <p:spPr>
            <a:xfrm>
              <a:off x="3036840" y="1908368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l576"/>
            <p:cNvSpPr/>
            <p:nvPr/>
          </p:nvSpPr>
          <p:spPr>
            <a:xfrm>
              <a:off x="3068176" y="1908368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l577"/>
            <p:cNvSpPr/>
            <p:nvPr/>
          </p:nvSpPr>
          <p:spPr>
            <a:xfrm>
              <a:off x="3068176" y="1921883"/>
              <a:ext cx="62672" cy="0"/>
            </a:xfrm>
            <a:custGeom>
              <a:avLst/>
              <a:pathLst>
                <a:path w="62672" h="0">
                  <a:moveTo>
                    <a:pt x="0" y="0"/>
                  </a:moveTo>
                  <a:lnTo>
                    <a:pt x="62672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l578"/>
            <p:cNvSpPr/>
            <p:nvPr/>
          </p:nvSpPr>
          <p:spPr>
            <a:xfrm>
              <a:off x="3130849" y="1921883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l579"/>
            <p:cNvSpPr/>
            <p:nvPr/>
          </p:nvSpPr>
          <p:spPr>
            <a:xfrm>
              <a:off x="3130849" y="1935397"/>
              <a:ext cx="109677" cy="0"/>
            </a:xfrm>
            <a:custGeom>
              <a:avLst/>
              <a:pathLst>
                <a:path w="109677" h="0">
                  <a:moveTo>
                    <a:pt x="0" y="0"/>
                  </a:moveTo>
                  <a:lnTo>
                    <a:pt x="109677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l580"/>
            <p:cNvSpPr/>
            <p:nvPr/>
          </p:nvSpPr>
          <p:spPr>
            <a:xfrm>
              <a:off x="3240527" y="193539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l581"/>
            <p:cNvSpPr/>
            <p:nvPr/>
          </p:nvSpPr>
          <p:spPr>
            <a:xfrm>
              <a:off x="1579694" y="1347512"/>
              <a:ext cx="799080" cy="0"/>
            </a:xfrm>
            <a:custGeom>
              <a:avLst/>
              <a:pathLst>
                <a:path w="799080" h="0">
                  <a:moveTo>
                    <a:pt x="0" y="0"/>
                  </a:moveTo>
                  <a:lnTo>
                    <a:pt x="799080" y="0"/>
                  </a:lnTo>
                </a:path>
              </a:pathLst>
            </a:custGeom>
            <a:ln w="13550" cap="flat">
              <a:solidFill>
                <a:srgbClr val="619CFF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l582"/>
            <p:cNvSpPr/>
            <p:nvPr/>
          </p:nvSpPr>
          <p:spPr>
            <a:xfrm>
              <a:off x="2378774" y="134751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l583"/>
            <p:cNvSpPr/>
            <p:nvPr/>
          </p:nvSpPr>
          <p:spPr>
            <a:xfrm>
              <a:off x="2378774" y="1347512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l584"/>
            <p:cNvSpPr/>
            <p:nvPr/>
          </p:nvSpPr>
          <p:spPr>
            <a:xfrm>
              <a:off x="2410111" y="1347512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l585"/>
            <p:cNvSpPr/>
            <p:nvPr/>
          </p:nvSpPr>
          <p:spPr>
            <a:xfrm>
              <a:off x="2410111" y="1354269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l586"/>
            <p:cNvSpPr/>
            <p:nvPr/>
          </p:nvSpPr>
          <p:spPr>
            <a:xfrm>
              <a:off x="2441447" y="1354269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l587"/>
            <p:cNvSpPr/>
            <p:nvPr/>
          </p:nvSpPr>
          <p:spPr>
            <a:xfrm>
              <a:off x="2441447" y="1374541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l588"/>
            <p:cNvSpPr/>
            <p:nvPr/>
          </p:nvSpPr>
          <p:spPr>
            <a:xfrm>
              <a:off x="2472783" y="1374541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l589"/>
            <p:cNvSpPr/>
            <p:nvPr/>
          </p:nvSpPr>
          <p:spPr>
            <a:xfrm>
              <a:off x="2472783" y="1401570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l590"/>
            <p:cNvSpPr/>
            <p:nvPr/>
          </p:nvSpPr>
          <p:spPr>
            <a:xfrm>
              <a:off x="2504120" y="1401570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l591"/>
            <p:cNvSpPr/>
            <p:nvPr/>
          </p:nvSpPr>
          <p:spPr>
            <a:xfrm>
              <a:off x="2504120" y="1428599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l592"/>
            <p:cNvSpPr/>
            <p:nvPr/>
          </p:nvSpPr>
          <p:spPr>
            <a:xfrm>
              <a:off x="2535456" y="1428599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l593"/>
            <p:cNvSpPr/>
            <p:nvPr/>
          </p:nvSpPr>
          <p:spPr>
            <a:xfrm>
              <a:off x="2535456" y="1442114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l594"/>
            <p:cNvSpPr/>
            <p:nvPr/>
          </p:nvSpPr>
          <p:spPr>
            <a:xfrm>
              <a:off x="2566793" y="1442114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l595"/>
            <p:cNvSpPr/>
            <p:nvPr/>
          </p:nvSpPr>
          <p:spPr>
            <a:xfrm>
              <a:off x="2566793" y="1469143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l596"/>
            <p:cNvSpPr/>
            <p:nvPr/>
          </p:nvSpPr>
          <p:spPr>
            <a:xfrm>
              <a:off x="2598129" y="1469143"/>
              <a:ext cx="0" cy="40543"/>
            </a:xfrm>
            <a:custGeom>
              <a:avLst/>
              <a:pathLst>
                <a:path w="0" h="40543">
                  <a:moveTo>
                    <a:pt x="0" y="0"/>
                  </a:moveTo>
                  <a:lnTo>
                    <a:pt x="0" y="4054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l597"/>
            <p:cNvSpPr/>
            <p:nvPr/>
          </p:nvSpPr>
          <p:spPr>
            <a:xfrm>
              <a:off x="2598129" y="1509687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l598"/>
            <p:cNvSpPr/>
            <p:nvPr/>
          </p:nvSpPr>
          <p:spPr>
            <a:xfrm>
              <a:off x="2629466" y="1509687"/>
              <a:ext cx="0" cy="54058"/>
            </a:xfrm>
            <a:custGeom>
              <a:avLst/>
              <a:pathLst>
                <a:path w="0" h="54058">
                  <a:moveTo>
                    <a:pt x="0" y="0"/>
                  </a:moveTo>
                  <a:lnTo>
                    <a:pt x="0" y="5405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l599"/>
            <p:cNvSpPr/>
            <p:nvPr/>
          </p:nvSpPr>
          <p:spPr>
            <a:xfrm>
              <a:off x="2629466" y="1563745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l600"/>
            <p:cNvSpPr/>
            <p:nvPr/>
          </p:nvSpPr>
          <p:spPr>
            <a:xfrm>
              <a:off x="2660802" y="1563745"/>
              <a:ext cx="0" cy="67573"/>
            </a:xfrm>
            <a:custGeom>
              <a:avLst/>
              <a:pathLst>
                <a:path w="0" h="67573">
                  <a:moveTo>
                    <a:pt x="0" y="0"/>
                  </a:moveTo>
                  <a:lnTo>
                    <a:pt x="0" y="6757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l601"/>
            <p:cNvSpPr/>
            <p:nvPr/>
          </p:nvSpPr>
          <p:spPr>
            <a:xfrm>
              <a:off x="2660802" y="1631319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l602"/>
            <p:cNvSpPr/>
            <p:nvPr/>
          </p:nvSpPr>
          <p:spPr>
            <a:xfrm>
              <a:off x="2692139" y="1631319"/>
              <a:ext cx="0" cy="40543"/>
            </a:xfrm>
            <a:custGeom>
              <a:avLst/>
              <a:pathLst>
                <a:path w="0" h="40543">
                  <a:moveTo>
                    <a:pt x="0" y="0"/>
                  </a:moveTo>
                  <a:lnTo>
                    <a:pt x="0" y="4054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l603"/>
            <p:cNvSpPr/>
            <p:nvPr/>
          </p:nvSpPr>
          <p:spPr>
            <a:xfrm>
              <a:off x="2692139" y="1671862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l604"/>
            <p:cNvSpPr/>
            <p:nvPr/>
          </p:nvSpPr>
          <p:spPr>
            <a:xfrm>
              <a:off x="2723475" y="1671862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l605"/>
            <p:cNvSpPr/>
            <p:nvPr/>
          </p:nvSpPr>
          <p:spPr>
            <a:xfrm>
              <a:off x="2723475" y="1692134"/>
              <a:ext cx="62672" cy="0"/>
            </a:xfrm>
            <a:custGeom>
              <a:avLst/>
              <a:pathLst>
                <a:path w="62672" h="0">
                  <a:moveTo>
                    <a:pt x="0" y="0"/>
                  </a:moveTo>
                  <a:lnTo>
                    <a:pt x="62672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l606"/>
            <p:cNvSpPr/>
            <p:nvPr/>
          </p:nvSpPr>
          <p:spPr>
            <a:xfrm>
              <a:off x="2786148" y="1692134"/>
              <a:ext cx="0" cy="40543"/>
            </a:xfrm>
            <a:custGeom>
              <a:avLst/>
              <a:pathLst>
                <a:path w="0" h="40543">
                  <a:moveTo>
                    <a:pt x="0" y="0"/>
                  </a:moveTo>
                  <a:lnTo>
                    <a:pt x="0" y="4054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l607"/>
            <p:cNvSpPr/>
            <p:nvPr/>
          </p:nvSpPr>
          <p:spPr>
            <a:xfrm>
              <a:off x="2786148" y="1732678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l608"/>
            <p:cNvSpPr/>
            <p:nvPr/>
          </p:nvSpPr>
          <p:spPr>
            <a:xfrm>
              <a:off x="2817485" y="1732678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l609"/>
            <p:cNvSpPr/>
            <p:nvPr/>
          </p:nvSpPr>
          <p:spPr>
            <a:xfrm>
              <a:off x="2817485" y="1746193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l610"/>
            <p:cNvSpPr/>
            <p:nvPr/>
          </p:nvSpPr>
          <p:spPr>
            <a:xfrm>
              <a:off x="2848821" y="1746193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l611"/>
            <p:cNvSpPr/>
            <p:nvPr/>
          </p:nvSpPr>
          <p:spPr>
            <a:xfrm>
              <a:off x="2848821" y="1759707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l612"/>
            <p:cNvSpPr/>
            <p:nvPr/>
          </p:nvSpPr>
          <p:spPr>
            <a:xfrm>
              <a:off x="2880158" y="1759707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l613"/>
            <p:cNvSpPr/>
            <p:nvPr/>
          </p:nvSpPr>
          <p:spPr>
            <a:xfrm>
              <a:off x="2880158" y="1779979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l614"/>
            <p:cNvSpPr/>
            <p:nvPr/>
          </p:nvSpPr>
          <p:spPr>
            <a:xfrm>
              <a:off x="2911494" y="1779979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l615"/>
            <p:cNvSpPr/>
            <p:nvPr/>
          </p:nvSpPr>
          <p:spPr>
            <a:xfrm>
              <a:off x="2911494" y="1793494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l616"/>
            <p:cNvSpPr/>
            <p:nvPr/>
          </p:nvSpPr>
          <p:spPr>
            <a:xfrm>
              <a:off x="2942831" y="1793494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l617"/>
            <p:cNvSpPr/>
            <p:nvPr/>
          </p:nvSpPr>
          <p:spPr>
            <a:xfrm>
              <a:off x="2942831" y="1807009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l618"/>
            <p:cNvSpPr/>
            <p:nvPr/>
          </p:nvSpPr>
          <p:spPr>
            <a:xfrm>
              <a:off x="2974167" y="1807009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l619"/>
            <p:cNvSpPr/>
            <p:nvPr/>
          </p:nvSpPr>
          <p:spPr>
            <a:xfrm>
              <a:off x="2974167" y="1813766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l620"/>
            <p:cNvSpPr/>
            <p:nvPr/>
          </p:nvSpPr>
          <p:spPr>
            <a:xfrm>
              <a:off x="3005503" y="1813766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l621"/>
            <p:cNvSpPr/>
            <p:nvPr/>
          </p:nvSpPr>
          <p:spPr>
            <a:xfrm>
              <a:off x="3005503" y="1820523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l622"/>
            <p:cNvSpPr/>
            <p:nvPr/>
          </p:nvSpPr>
          <p:spPr>
            <a:xfrm>
              <a:off x="3036840" y="1820523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l623"/>
            <p:cNvSpPr/>
            <p:nvPr/>
          </p:nvSpPr>
          <p:spPr>
            <a:xfrm>
              <a:off x="3036840" y="1840795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l624"/>
            <p:cNvSpPr/>
            <p:nvPr/>
          </p:nvSpPr>
          <p:spPr>
            <a:xfrm>
              <a:off x="3068176" y="1840795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l625"/>
            <p:cNvSpPr/>
            <p:nvPr/>
          </p:nvSpPr>
          <p:spPr>
            <a:xfrm>
              <a:off x="3068176" y="1847552"/>
              <a:ext cx="62672" cy="0"/>
            </a:xfrm>
            <a:custGeom>
              <a:avLst/>
              <a:pathLst>
                <a:path w="62672" h="0">
                  <a:moveTo>
                    <a:pt x="0" y="0"/>
                  </a:moveTo>
                  <a:lnTo>
                    <a:pt x="62672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l626"/>
            <p:cNvSpPr/>
            <p:nvPr/>
          </p:nvSpPr>
          <p:spPr>
            <a:xfrm>
              <a:off x="3130849" y="1847552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l627"/>
            <p:cNvSpPr/>
            <p:nvPr/>
          </p:nvSpPr>
          <p:spPr>
            <a:xfrm>
              <a:off x="3130849" y="1861067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l628"/>
            <p:cNvSpPr/>
            <p:nvPr/>
          </p:nvSpPr>
          <p:spPr>
            <a:xfrm>
              <a:off x="3162186" y="1861067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l629"/>
            <p:cNvSpPr/>
            <p:nvPr/>
          </p:nvSpPr>
          <p:spPr>
            <a:xfrm>
              <a:off x="3162186" y="1867824"/>
              <a:ext cx="78341" cy="0"/>
            </a:xfrm>
            <a:custGeom>
              <a:avLst/>
              <a:pathLst>
                <a:path w="78341" h="0">
                  <a:moveTo>
                    <a:pt x="0" y="0"/>
                  </a:moveTo>
                  <a:lnTo>
                    <a:pt x="7834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l630"/>
            <p:cNvSpPr/>
            <p:nvPr/>
          </p:nvSpPr>
          <p:spPr>
            <a:xfrm>
              <a:off x="3240527" y="186782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l631"/>
            <p:cNvSpPr/>
            <p:nvPr/>
          </p:nvSpPr>
          <p:spPr>
            <a:xfrm>
              <a:off x="1579694" y="1347512"/>
              <a:ext cx="767743" cy="0"/>
            </a:xfrm>
            <a:custGeom>
              <a:avLst/>
              <a:pathLst>
                <a:path w="767743" h="0">
                  <a:moveTo>
                    <a:pt x="0" y="0"/>
                  </a:moveTo>
                  <a:lnTo>
                    <a:pt x="767743" y="0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l632"/>
            <p:cNvSpPr/>
            <p:nvPr/>
          </p:nvSpPr>
          <p:spPr>
            <a:xfrm>
              <a:off x="2347438" y="134751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l633"/>
            <p:cNvSpPr/>
            <p:nvPr/>
          </p:nvSpPr>
          <p:spPr>
            <a:xfrm>
              <a:off x="2347438" y="1347512"/>
              <a:ext cx="62672" cy="0"/>
            </a:xfrm>
            <a:custGeom>
              <a:avLst/>
              <a:pathLst>
                <a:path w="62672" h="0">
                  <a:moveTo>
                    <a:pt x="0" y="0"/>
                  </a:moveTo>
                  <a:lnTo>
                    <a:pt x="62672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l634"/>
            <p:cNvSpPr/>
            <p:nvPr/>
          </p:nvSpPr>
          <p:spPr>
            <a:xfrm>
              <a:off x="2410111" y="1347512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l635"/>
            <p:cNvSpPr/>
            <p:nvPr/>
          </p:nvSpPr>
          <p:spPr>
            <a:xfrm>
              <a:off x="2410111" y="1361026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l636"/>
            <p:cNvSpPr/>
            <p:nvPr/>
          </p:nvSpPr>
          <p:spPr>
            <a:xfrm>
              <a:off x="2441447" y="1361026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l637"/>
            <p:cNvSpPr/>
            <p:nvPr/>
          </p:nvSpPr>
          <p:spPr>
            <a:xfrm>
              <a:off x="2441447" y="1374541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l638"/>
            <p:cNvSpPr/>
            <p:nvPr/>
          </p:nvSpPr>
          <p:spPr>
            <a:xfrm>
              <a:off x="2472783" y="1374541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l639"/>
            <p:cNvSpPr/>
            <p:nvPr/>
          </p:nvSpPr>
          <p:spPr>
            <a:xfrm>
              <a:off x="2472783" y="1388055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l640"/>
            <p:cNvSpPr/>
            <p:nvPr/>
          </p:nvSpPr>
          <p:spPr>
            <a:xfrm>
              <a:off x="2504120" y="1388055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l641"/>
            <p:cNvSpPr/>
            <p:nvPr/>
          </p:nvSpPr>
          <p:spPr>
            <a:xfrm>
              <a:off x="2504120" y="1401570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l642"/>
            <p:cNvSpPr/>
            <p:nvPr/>
          </p:nvSpPr>
          <p:spPr>
            <a:xfrm>
              <a:off x="2535456" y="1401570"/>
              <a:ext cx="0" cy="33786"/>
            </a:xfrm>
            <a:custGeom>
              <a:avLst/>
              <a:pathLst>
                <a:path w="0" h="33786">
                  <a:moveTo>
                    <a:pt x="0" y="0"/>
                  </a:moveTo>
                  <a:lnTo>
                    <a:pt x="0" y="3378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l643"/>
            <p:cNvSpPr/>
            <p:nvPr/>
          </p:nvSpPr>
          <p:spPr>
            <a:xfrm>
              <a:off x="2535456" y="1435357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l644"/>
            <p:cNvSpPr/>
            <p:nvPr/>
          </p:nvSpPr>
          <p:spPr>
            <a:xfrm>
              <a:off x="2566793" y="1435357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l645"/>
            <p:cNvSpPr/>
            <p:nvPr/>
          </p:nvSpPr>
          <p:spPr>
            <a:xfrm>
              <a:off x="2566793" y="1462386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l646"/>
            <p:cNvSpPr/>
            <p:nvPr/>
          </p:nvSpPr>
          <p:spPr>
            <a:xfrm>
              <a:off x="2598129" y="1462386"/>
              <a:ext cx="0" cy="54058"/>
            </a:xfrm>
            <a:custGeom>
              <a:avLst/>
              <a:pathLst>
                <a:path w="0" h="54058">
                  <a:moveTo>
                    <a:pt x="0" y="0"/>
                  </a:moveTo>
                  <a:lnTo>
                    <a:pt x="0" y="5405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l647"/>
            <p:cNvSpPr/>
            <p:nvPr/>
          </p:nvSpPr>
          <p:spPr>
            <a:xfrm>
              <a:off x="2598129" y="1516444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l648"/>
            <p:cNvSpPr/>
            <p:nvPr/>
          </p:nvSpPr>
          <p:spPr>
            <a:xfrm>
              <a:off x="2629466" y="1516444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l649"/>
            <p:cNvSpPr/>
            <p:nvPr/>
          </p:nvSpPr>
          <p:spPr>
            <a:xfrm>
              <a:off x="2629466" y="1536716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l650"/>
            <p:cNvSpPr/>
            <p:nvPr/>
          </p:nvSpPr>
          <p:spPr>
            <a:xfrm>
              <a:off x="2660802" y="1536716"/>
              <a:ext cx="0" cy="47301"/>
            </a:xfrm>
            <a:custGeom>
              <a:avLst/>
              <a:pathLst>
                <a:path w="0" h="47301">
                  <a:moveTo>
                    <a:pt x="0" y="0"/>
                  </a:moveTo>
                  <a:lnTo>
                    <a:pt x="0" y="47301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l651"/>
            <p:cNvSpPr/>
            <p:nvPr/>
          </p:nvSpPr>
          <p:spPr>
            <a:xfrm>
              <a:off x="2660802" y="1584017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l652"/>
            <p:cNvSpPr/>
            <p:nvPr/>
          </p:nvSpPr>
          <p:spPr>
            <a:xfrm>
              <a:off x="2692139" y="1584017"/>
              <a:ext cx="0" cy="40543"/>
            </a:xfrm>
            <a:custGeom>
              <a:avLst/>
              <a:pathLst>
                <a:path w="0" h="40543">
                  <a:moveTo>
                    <a:pt x="0" y="0"/>
                  </a:moveTo>
                  <a:lnTo>
                    <a:pt x="0" y="4054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l653"/>
            <p:cNvSpPr/>
            <p:nvPr/>
          </p:nvSpPr>
          <p:spPr>
            <a:xfrm>
              <a:off x="2692139" y="1624561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l654"/>
            <p:cNvSpPr/>
            <p:nvPr/>
          </p:nvSpPr>
          <p:spPr>
            <a:xfrm>
              <a:off x="2723475" y="1624561"/>
              <a:ext cx="0" cy="33786"/>
            </a:xfrm>
            <a:custGeom>
              <a:avLst/>
              <a:pathLst>
                <a:path w="0" h="33786">
                  <a:moveTo>
                    <a:pt x="0" y="0"/>
                  </a:moveTo>
                  <a:lnTo>
                    <a:pt x="0" y="3378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l655"/>
            <p:cNvSpPr/>
            <p:nvPr/>
          </p:nvSpPr>
          <p:spPr>
            <a:xfrm>
              <a:off x="2723475" y="1658348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l656"/>
            <p:cNvSpPr/>
            <p:nvPr/>
          </p:nvSpPr>
          <p:spPr>
            <a:xfrm>
              <a:off x="2754812" y="1658348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l657"/>
            <p:cNvSpPr/>
            <p:nvPr/>
          </p:nvSpPr>
          <p:spPr>
            <a:xfrm>
              <a:off x="2754812" y="1671862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l658"/>
            <p:cNvSpPr/>
            <p:nvPr/>
          </p:nvSpPr>
          <p:spPr>
            <a:xfrm>
              <a:off x="2786148" y="1671862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l659"/>
            <p:cNvSpPr/>
            <p:nvPr/>
          </p:nvSpPr>
          <p:spPr>
            <a:xfrm>
              <a:off x="2786148" y="1678620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l660"/>
            <p:cNvSpPr/>
            <p:nvPr/>
          </p:nvSpPr>
          <p:spPr>
            <a:xfrm>
              <a:off x="2817485" y="1678620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l661"/>
            <p:cNvSpPr/>
            <p:nvPr/>
          </p:nvSpPr>
          <p:spPr>
            <a:xfrm>
              <a:off x="2817485" y="1705649"/>
              <a:ext cx="62672" cy="0"/>
            </a:xfrm>
            <a:custGeom>
              <a:avLst/>
              <a:pathLst>
                <a:path w="62672" h="0">
                  <a:moveTo>
                    <a:pt x="0" y="0"/>
                  </a:moveTo>
                  <a:lnTo>
                    <a:pt x="62672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l662"/>
            <p:cNvSpPr/>
            <p:nvPr/>
          </p:nvSpPr>
          <p:spPr>
            <a:xfrm>
              <a:off x="2880158" y="1705649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l663"/>
            <p:cNvSpPr/>
            <p:nvPr/>
          </p:nvSpPr>
          <p:spPr>
            <a:xfrm>
              <a:off x="2880158" y="1712406"/>
              <a:ext cx="62672" cy="0"/>
            </a:xfrm>
            <a:custGeom>
              <a:avLst/>
              <a:pathLst>
                <a:path w="62672" h="0">
                  <a:moveTo>
                    <a:pt x="0" y="0"/>
                  </a:moveTo>
                  <a:lnTo>
                    <a:pt x="62672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l664"/>
            <p:cNvSpPr/>
            <p:nvPr/>
          </p:nvSpPr>
          <p:spPr>
            <a:xfrm>
              <a:off x="2942831" y="1712406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l665"/>
            <p:cNvSpPr/>
            <p:nvPr/>
          </p:nvSpPr>
          <p:spPr>
            <a:xfrm>
              <a:off x="2942831" y="1725921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l666"/>
            <p:cNvSpPr/>
            <p:nvPr/>
          </p:nvSpPr>
          <p:spPr>
            <a:xfrm>
              <a:off x="2974167" y="1725921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l667"/>
            <p:cNvSpPr/>
            <p:nvPr/>
          </p:nvSpPr>
          <p:spPr>
            <a:xfrm>
              <a:off x="2974167" y="1752950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l668"/>
            <p:cNvSpPr/>
            <p:nvPr/>
          </p:nvSpPr>
          <p:spPr>
            <a:xfrm>
              <a:off x="3005503" y="1752950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l669"/>
            <p:cNvSpPr/>
            <p:nvPr/>
          </p:nvSpPr>
          <p:spPr>
            <a:xfrm>
              <a:off x="3005503" y="1766465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l670"/>
            <p:cNvSpPr/>
            <p:nvPr/>
          </p:nvSpPr>
          <p:spPr>
            <a:xfrm>
              <a:off x="3036840" y="1766465"/>
              <a:ext cx="0" cy="33786"/>
            </a:xfrm>
            <a:custGeom>
              <a:avLst/>
              <a:pathLst>
                <a:path w="0" h="33786">
                  <a:moveTo>
                    <a:pt x="0" y="0"/>
                  </a:moveTo>
                  <a:lnTo>
                    <a:pt x="0" y="3378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l671"/>
            <p:cNvSpPr/>
            <p:nvPr/>
          </p:nvSpPr>
          <p:spPr>
            <a:xfrm>
              <a:off x="3036840" y="1800251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l672"/>
            <p:cNvSpPr/>
            <p:nvPr/>
          </p:nvSpPr>
          <p:spPr>
            <a:xfrm>
              <a:off x="3068176" y="1800251"/>
              <a:ext cx="0" cy="47301"/>
            </a:xfrm>
            <a:custGeom>
              <a:avLst/>
              <a:pathLst>
                <a:path w="0" h="47301">
                  <a:moveTo>
                    <a:pt x="0" y="0"/>
                  </a:moveTo>
                  <a:lnTo>
                    <a:pt x="0" y="47301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l673"/>
            <p:cNvSpPr/>
            <p:nvPr/>
          </p:nvSpPr>
          <p:spPr>
            <a:xfrm>
              <a:off x="3068176" y="1847552"/>
              <a:ext cx="62672" cy="0"/>
            </a:xfrm>
            <a:custGeom>
              <a:avLst/>
              <a:pathLst>
                <a:path w="62672" h="0">
                  <a:moveTo>
                    <a:pt x="0" y="0"/>
                  </a:moveTo>
                  <a:lnTo>
                    <a:pt x="62672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l674"/>
            <p:cNvSpPr/>
            <p:nvPr/>
          </p:nvSpPr>
          <p:spPr>
            <a:xfrm>
              <a:off x="3130849" y="1847552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l675"/>
            <p:cNvSpPr/>
            <p:nvPr/>
          </p:nvSpPr>
          <p:spPr>
            <a:xfrm>
              <a:off x="3130849" y="1861067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l676"/>
            <p:cNvSpPr/>
            <p:nvPr/>
          </p:nvSpPr>
          <p:spPr>
            <a:xfrm>
              <a:off x="3162186" y="1861067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l677"/>
            <p:cNvSpPr/>
            <p:nvPr/>
          </p:nvSpPr>
          <p:spPr>
            <a:xfrm>
              <a:off x="3162186" y="1874582"/>
              <a:ext cx="78341" cy="0"/>
            </a:xfrm>
            <a:custGeom>
              <a:avLst/>
              <a:pathLst>
                <a:path w="78341" h="0">
                  <a:moveTo>
                    <a:pt x="0" y="0"/>
                  </a:moveTo>
                  <a:lnTo>
                    <a:pt x="7834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l678"/>
            <p:cNvSpPr/>
            <p:nvPr/>
          </p:nvSpPr>
          <p:spPr>
            <a:xfrm>
              <a:off x="3240527" y="187458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l679"/>
            <p:cNvSpPr/>
            <p:nvPr/>
          </p:nvSpPr>
          <p:spPr>
            <a:xfrm>
              <a:off x="1579694" y="1347512"/>
              <a:ext cx="736407" cy="0"/>
            </a:xfrm>
            <a:custGeom>
              <a:avLst/>
              <a:pathLst>
                <a:path w="736407" h="0">
                  <a:moveTo>
                    <a:pt x="0" y="0"/>
                  </a:moveTo>
                  <a:lnTo>
                    <a:pt x="736407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l680"/>
            <p:cNvSpPr/>
            <p:nvPr/>
          </p:nvSpPr>
          <p:spPr>
            <a:xfrm>
              <a:off x="2316101" y="134751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l681"/>
            <p:cNvSpPr/>
            <p:nvPr/>
          </p:nvSpPr>
          <p:spPr>
            <a:xfrm>
              <a:off x="2316101" y="1347512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l682"/>
            <p:cNvSpPr/>
            <p:nvPr/>
          </p:nvSpPr>
          <p:spPr>
            <a:xfrm>
              <a:off x="2347438" y="1347512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l683"/>
            <p:cNvSpPr/>
            <p:nvPr/>
          </p:nvSpPr>
          <p:spPr>
            <a:xfrm>
              <a:off x="2347438" y="1354269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l684"/>
            <p:cNvSpPr/>
            <p:nvPr/>
          </p:nvSpPr>
          <p:spPr>
            <a:xfrm>
              <a:off x="2378774" y="1354269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l685"/>
            <p:cNvSpPr/>
            <p:nvPr/>
          </p:nvSpPr>
          <p:spPr>
            <a:xfrm>
              <a:off x="2378774" y="1361026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l686"/>
            <p:cNvSpPr/>
            <p:nvPr/>
          </p:nvSpPr>
          <p:spPr>
            <a:xfrm>
              <a:off x="2410111" y="1361026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l687"/>
            <p:cNvSpPr/>
            <p:nvPr/>
          </p:nvSpPr>
          <p:spPr>
            <a:xfrm>
              <a:off x="2410111" y="1367784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l688"/>
            <p:cNvSpPr/>
            <p:nvPr/>
          </p:nvSpPr>
          <p:spPr>
            <a:xfrm>
              <a:off x="2441447" y="1367784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l689"/>
            <p:cNvSpPr/>
            <p:nvPr/>
          </p:nvSpPr>
          <p:spPr>
            <a:xfrm>
              <a:off x="2441447" y="1381298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l690"/>
            <p:cNvSpPr/>
            <p:nvPr/>
          </p:nvSpPr>
          <p:spPr>
            <a:xfrm>
              <a:off x="2472783" y="1381298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l691"/>
            <p:cNvSpPr/>
            <p:nvPr/>
          </p:nvSpPr>
          <p:spPr>
            <a:xfrm>
              <a:off x="2472783" y="1401570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l692"/>
            <p:cNvSpPr/>
            <p:nvPr/>
          </p:nvSpPr>
          <p:spPr>
            <a:xfrm>
              <a:off x="2504120" y="1401570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l693"/>
            <p:cNvSpPr/>
            <p:nvPr/>
          </p:nvSpPr>
          <p:spPr>
            <a:xfrm>
              <a:off x="2504120" y="1415085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l694"/>
            <p:cNvSpPr/>
            <p:nvPr/>
          </p:nvSpPr>
          <p:spPr>
            <a:xfrm>
              <a:off x="2535456" y="1415085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l695"/>
            <p:cNvSpPr/>
            <p:nvPr/>
          </p:nvSpPr>
          <p:spPr>
            <a:xfrm>
              <a:off x="2535456" y="1442114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l696"/>
            <p:cNvSpPr/>
            <p:nvPr/>
          </p:nvSpPr>
          <p:spPr>
            <a:xfrm>
              <a:off x="2566793" y="1442114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l697"/>
            <p:cNvSpPr/>
            <p:nvPr/>
          </p:nvSpPr>
          <p:spPr>
            <a:xfrm>
              <a:off x="2566793" y="1469143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l698"/>
            <p:cNvSpPr/>
            <p:nvPr/>
          </p:nvSpPr>
          <p:spPr>
            <a:xfrm>
              <a:off x="2598129" y="1469143"/>
              <a:ext cx="0" cy="13514"/>
            </a:xfrm>
            <a:custGeom>
              <a:avLst/>
              <a:pathLst>
                <a:path w="0" h="13514">
                  <a:moveTo>
                    <a:pt x="0" y="0"/>
                  </a:moveTo>
                  <a:lnTo>
                    <a:pt x="0" y="1351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l699"/>
            <p:cNvSpPr/>
            <p:nvPr/>
          </p:nvSpPr>
          <p:spPr>
            <a:xfrm>
              <a:off x="2598129" y="1482658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l700"/>
            <p:cNvSpPr/>
            <p:nvPr/>
          </p:nvSpPr>
          <p:spPr>
            <a:xfrm>
              <a:off x="2629466" y="1482658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l701"/>
            <p:cNvSpPr/>
            <p:nvPr/>
          </p:nvSpPr>
          <p:spPr>
            <a:xfrm>
              <a:off x="2629466" y="1509687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l702"/>
            <p:cNvSpPr/>
            <p:nvPr/>
          </p:nvSpPr>
          <p:spPr>
            <a:xfrm>
              <a:off x="2660802" y="1509687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l703"/>
            <p:cNvSpPr/>
            <p:nvPr/>
          </p:nvSpPr>
          <p:spPr>
            <a:xfrm>
              <a:off x="2660802" y="1536716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l704"/>
            <p:cNvSpPr/>
            <p:nvPr/>
          </p:nvSpPr>
          <p:spPr>
            <a:xfrm>
              <a:off x="2692139" y="1536716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l705"/>
            <p:cNvSpPr/>
            <p:nvPr/>
          </p:nvSpPr>
          <p:spPr>
            <a:xfrm>
              <a:off x="2692139" y="1543474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l706"/>
            <p:cNvSpPr/>
            <p:nvPr/>
          </p:nvSpPr>
          <p:spPr>
            <a:xfrm>
              <a:off x="2723475" y="1543474"/>
              <a:ext cx="0" cy="33786"/>
            </a:xfrm>
            <a:custGeom>
              <a:avLst/>
              <a:pathLst>
                <a:path w="0" h="33786">
                  <a:moveTo>
                    <a:pt x="0" y="0"/>
                  </a:moveTo>
                  <a:lnTo>
                    <a:pt x="0" y="3378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l707"/>
            <p:cNvSpPr/>
            <p:nvPr/>
          </p:nvSpPr>
          <p:spPr>
            <a:xfrm>
              <a:off x="2723475" y="1577260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l708"/>
            <p:cNvSpPr/>
            <p:nvPr/>
          </p:nvSpPr>
          <p:spPr>
            <a:xfrm>
              <a:off x="2754812" y="1577260"/>
              <a:ext cx="0" cy="40543"/>
            </a:xfrm>
            <a:custGeom>
              <a:avLst/>
              <a:pathLst>
                <a:path w="0" h="40543">
                  <a:moveTo>
                    <a:pt x="0" y="0"/>
                  </a:moveTo>
                  <a:lnTo>
                    <a:pt x="0" y="4054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l709"/>
            <p:cNvSpPr/>
            <p:nvPr/>
          </p:nvSpPr>
          <p:spPr>
            <a:xfrm>
              <a:off x="2754812" y="1617804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l710"/>
            <p:cNvSpPr/>
            <p:nvPr/>
          </p:nvSpPr>
          <p:spPr>
            <a:xfrm>
              <a:off x="2786148" y="1617804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l711"/>
            <p:cNvSpPr/>
            <p:nvPr/>
          </p:nvSpPr>
          <p:spPr>
            <a:xfrm>
              <a:off x="2786148" y="1638076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l712"/>
            <p:cNvSpPr/>
            <p:nvPr/>
          </p:nvSpPr>
          <p:spPr>
            <a:xfrm>
              <a:off x="2817485" y="1638076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l713"/>
            <p:cNvSpPr/>
            <p:nvPr/>
          </p:nvSpPr>
          <p:spPr>
            <a:xfrm>
              <a:off x="2817485" y="1644833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l714"/>
            <p:cNvSpPr/>
            <p:nvPr/>
          </p:nvSpPr>
          <p:spPr>
            <a:xfrm>
              <a:off x="2848821" y="1644833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l715"/>
            <p:cNvSpPr/>
            <p:nvPr/>
          </p:nvSpPr>
          <p:spPr>
            <a:xfrm>
              <a:off x="2848821" y="1671862"/>
              <a:ext cx="62672" cy="0"/>
            </a:xfrm>
            <a:custGeom>
              <a:avLst/>
              <a:pathLst>
                <a:path w="62672" h="0">
                  <a:moveTo>
                    <a:pt x="0" y="0"/>
                  </a:moveTo>
                  <a:lnTo>
                    <a:pt x="62672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pl716"/>
            <p:cNvSpPr/>
            <p:nvPr/>
          </p:nvSpPr>
          <p:spPr>
            <a:xfrm>
              <a:off x="2911494" y="1671862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l717"/>
            <p:cNvSpPr/>
            <p:nvPr/>
          </p:nvSpPr>
          <p:spPr>
            <a:xfrm>
              <a:off x="2911494" y="1692134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l718"/>
            <p:cNvSpPr/>
            <p:nvPr/>
          </p:nvSpPr>
          <p:spPr>
            <a:xfrm>
              <a:off x="2942831" y="1692134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pl719"/>
            <p:cNvSpPr/>
            <p:nvPr/>
          </p:nvSpPr>
          <p:spPr>
            <a:xfrm>
              <a:off x="2942831" y="1712406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" name="pl720"/>
            <p:cNvSpPr/>
            <p:nvPr/>
          </p:nvSpPr>
          <p:spPr>
            <a:xfrm>
              <a:off x="2974167" y="1712406"/>
              <a:ext cx="0" cy="33786"/>
            </a:xfrm>
            <a:custGeom>
              <a:avLst/>
              <a:pathLst>
                <a:path w="0" h="33786">
                  <a:moveTo>
                    <a:pt x="0" y="0"/>
                  </a:moveTo>
                  <a:lnTo>
                    <a:pt x="0" y="3378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pl721"/>
            <p:cNvSpPr/>
            <p:nvPr/>
          </p:nvSpPr>
          <p:spPr>
            <a:xfrm>
              <a:off x="2974167" y="1746193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pl722"/>
            <p:cNvSpPr/>
            <p:nvPr/>
          </p:nvSpPr>
          <p:spPr>
            <a:xfrm>
              <a:off x="3005503" y="1746193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pl723"/>
            <p:cNvSpPr/>
            <p:nvPr/>
          </p:nvSpPr>
          <p:spPr>
            <a:xfrm>
              <a:off x="3005503" y="1752950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l724"/>
            <p:cNvSpPr/>
            <p:nvPr/>
          </p:nvSpPr>
          <p:spPr>
            <a:xfrm>
              <a:off x="3036840" y="1752950"/>
              <a:ext cx="0" cy="33786"/>
            </a:xfrm>
            <a:custGeom>
              <a:avLst/>
              <a:pathLst>
                <a:path w="0" h="33786">
                  <a:moveTo>
                    <a:pt x="0" y="0"/>
                  </a:moveTo>
                  <a:lnTo>
                    <a:pt x="0" y="3378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l725"/>
            <p:cNvSpPr/>
            <p:nvPr/>
          </p:nvSpPr>
          <p:spPr>
            <a:xfrm>
              <a:off x="3036840" y="1786737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l726"/>
            <p:cNvSpPr/>
            <p:nvPr/>
          </p:nvSpPr>
          <p:spPr>
            <a:xfrm>
              <a:off x="3068176" y="1786737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pl727"/>
            <p:cNvSpPr/>
            <p:nvPr/>
          </p:nvSpPr>
          <p:spPr>
            <a:xfrm>
              <a:off x="3068176" y="1807009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pl728"/>
            <p:cNvSpPr/>
            <p:nvPr/>
          </p:nvSpPr>
          <p:spPr>
            <a:xfrm>
              <a:off x="3099513" y="1807009"/>
              <a:ext cx="0" cy="20271"/>
            </a:xfrm>
            <a:custGeom>
              <a:avLst/>
              <a:pathLst>
                <a:path w="0" h="20271">
                  <a:moveTo>
                    <a:pt x="0" y="0"/>
                  </a:moveTo>
                  <a:lnTo>
                    <a:pt x="0" y="20271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l729"/>
            <p:cNvSpPr/>
            <p:nvPr/>
          </p:nvSpPr>
          <p:spPr>
            <a:xfrm>
              <a:off x="3099513" y="1827280"/>
              <a:ext cx="62672" cy="0"/>
            </a:xfrm>
            <a:custGeom>
              <a:avLst/>
              <a:pathLst>
                <a:path w="62672" h="0">
                  <a:moveTo>
                    <a:pt x="0" y="0"/>
                  </a:moveTo>
                  <a:lnTo>
                    <a:pt x="62672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l730"/>
            <p:cNvSpPr/>
            <p:nvPr/>
          </p:nvSpPr>
          <p:spPr>
            <a:xfrm>
              <a:off x="3162186" y="1827280"/>
              <a:ext cx="0" cy="27029"/>
            </a:xfrm>
            <a:custGeom>
              <a:avLst/>
              <a:pathLst>
                <a:path w="0" h="27029">
                  <a:moveTo>
                    <a:pt x="0" y="0"/>
                  </a:moveTo>
                  <a:lnTo>
                    <a:pt x="0" y="2702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l731"/>
            <p:cNvSpPr/>
            <p:nvPr/>
          </p:nvSpPr>
          <p:spPr>
            <a:xfrm>
              <a:off x="3162186" y="1854310"/>
              <a:ext cx="31336" cy="0"/>
            </a:xfrm>
            <a:custGeom>
              <a:avLst/>
              <a:pathLst>
                <a:path w="31336" h="0">
                  <a:moveTo>
                    <a:pt x="0" y="0"/>
                  </a:moveTo>
                  <a:lnTo>
                    <a:pt x="3133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l732"/>
            <p:cNvSpPr/>
            <p:nvPr/>
          </p:nvSpPr>
          <p:spPr>
            <a:xfrm>
              <a:off x="3193522" y="1854310"/>
              <a:ext cx="0" cy="6757"/>
            </a:xfrm>
            <a:custGeom>
              <a:avLst/>
              <a:pathLst>
                <a:path w="0" h="6757">
                  <a:moveTo>
                    <a:pt x="0" y="0"/>
                  </a:moveTo>
                  <a:lnTo>
                    <a:pt x="0" y="675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l733"/>
            <p:cNvSpPr/>
            <p:nvPr/>
          </p:nvSpPr>
          <p:spPr>
            <a:xfrm>
              <a:off x="3193522" y="1861067"/>
              <a:ext cx="47004" cy="0"/>
            </a:xfrm>
            <a:custGeom>
              <a:avLst/>
              <a:pathLst>
                <a:path w="47004" h="0">
                  <a:moveTo>
                    <a:pt x="0" y="0"/>
                  </a:moveTo>
                  <a:lnTo>
                    <a:pt x="47004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l734"/>
            <p:cNvSpPr/>
            <p:nvPr/>
          </p:nvSpPr>
          <p:spPr>
            <a:xfrm>
              <a:off x="3240527" y="186106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tx735"/>
            <p:cNvSpPr/>
            <p:nvPr/>
          </p:nvSpPr>
          <p:spPr>
            <a:xfrm>
              <a:off x="3414914" y="3704598"/>
              <a:ext cx="1010282" cy="1059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100% of the sample</a:t>
              </a:r>
            </a:p>
          </p:txBody>
        </p:sp>
        <p:sp>
          <p:nvSpPr>
            <p:cNvPr id="737" name="tx736"/>
            <p:cNvSpPr/>
            <p:nvPr/>
          </p:nvSpPr>
          <p:spPr>
            <a:xfrm>
              <a:off x="3414914" y="3867850"/>
              <a:ext cx="1045164" cy="107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sets (n) has p &lt; 0.05</a:t>
              </a:r>
            </a:p>
          </p:txBody>
        </p:sp>
        <p:sp>
          <p:nvSpPr>
            <p:cNvPr id="738" name="tx737"/>
            <p:cNvSpPr/>
            <p:nvPr/>
          </p:nvSpPr>
          <p:spPr>
            <a:xfrm>
              <a:off x="3414914" y="4032442"/>
              <a:ext cx="927403" cy="107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(global test of Trt.)</a:t>
              </a:r>
            </a:p>
          </p:txBody>
        </p:sp>
        <p:sp>
          <p:nvSpPr>
            <p:cNvPr id="739" name="rc738"/>
            <p:cNvSpPr/>
            <p:nvPr/>
          </p:nvSpPr>
          <p:spPr>
            <a:xfrm>
              <a:off x="3393158" y="1198851"/>
              <a:ext cx="1826916" cy="2973215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0" name="pl739"/>
            <p:cNvSpPr/>
            <p:nvPr/>
          </p:nvSpPr>
          <p:spPr>
            <a:xfrm>
              <a:off x="3393158" y="4172066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" name="pl740"/>
            <p:cNvSpPr/>
            <p:nvPr/>
          </p:nvSpPr>
          <p:spPr>
            <a:xfrm>
              <a:off x="3393158" y="3901774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" name="pl741"/>
            <p:cNvSpPr/>
            <p:nvPr/>
          </p:nvSpPr>
          <p:spPr>
            <a:xfrm>
              <a:off x="3393158" y="3631481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" name="pl742"/>
            <p:cNvSpPr/>
            <p:nvPr/>
          </p:nvSpPr>
          <p:spPr>
            <a:xfrm>
              <a:off x="3393158" y="3361189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l743"/>
            <p:cNvSpPr/>
            <p:nvPr/>
          </p:nvSpPr>
          <p:spPr>
            <a:xfrm>
              <a:off x="3393158" y="3090897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l744"/>
            <p:cNvSpPr/>
            <p:nvPr/>
          </p:nvSpPr>
          <p:spPr>
            <a:xfrm>
              <a:off x="3393158" y="2820605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l745"/>
            <p:cNvSpPr/>
            <p:nvPr/>
          </p:nvSpPr>
          <p:spPr>
            <a:xfrm>
              <a:off x="3393158" y="2550312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l746"/>
            <p:cNvSpPr/>
            <p:nvPr/>
          </p:nvSpPr>
          <p:spPr>
            <a:xfrm>
              <a:off x="3393158" y="2280020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pl747"/>
            <p:cNvSpPr/>
            <p:nvPr/>
          </p:nvSpPr>
          <p:spPr>
            <a:xfrm>
              <a:off x="3393158" y="2009728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" name="pl748"/>
            <p:cNvSpPr/>
            <p:nvPr/>
          </p:nvSpPr>
          <p:spPr>
            <a:xfrm>
              <a:off x="3393158" y="1739435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" name="pl749"/>
            <p:cNvSpPr/>
            <p:nvPr/>
          </p:nvSpPr>
          <p:spPr>
            <a:xfrm>
              <a:off x="3393158" y="1469143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" name="pl750"/>
            <p:cNvSpPr/>
            <p:nvPr/>
          </p:nvSpPr>
          <p:spPr>
            <a:xfrm>
              <a:off x="3393158" y="1198851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l751"/>
            <p:cNvSpPr/>
            <p:nvPr/>
          </p:nvSpPr>
          <p:spPr>
            <a:xfrm>
              <a:off x="3397858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l752"/>
            <p:cNvSpPr/>
            <p:nvPr/>
          </p:nvSpPr>
          <p:spPr>
            <a:xfrm>
              <a:off x="3523204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l753"/>
            <p:cNvSpPr/>
            <p:nvPr/>
          </p:nvSpPr>
          <p:spPr>
            <a:xfrm>
              <a:off x="3648550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pl754"/>
            <p:cNvSpPr/>
            <p:nvPr/>
          </p:nvSpPr>
          <p:spPr>
            <a:xfrm>
              <a:off x="3773896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" name="pl755"/>
            <p:cNvSpPr/>
            <p:nvPr/>
          </p:nvSpPr>
          <p:spPr>
            <a:xfrm>
              <a:off x="3899242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l756"/>
            <p:cNvSpPr/>
            <p:nvPr/>
          </p:nvSpPr>
          <p:spPr>
            <a:xfrm>
              <a:off x="4024588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" name="pl757"/>
            <p:cNvSpPr/>
            <p:nvPr/>
          </p:nvSpPr>
          <p:spPr>
            <a:xfrm>
              <a:off x="4149934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l758"/>
            <p:cNvSpPr/>
            <p:nvPr/>
          </p:nvSpPr>
          <p:spPr>
            <a:xfrm>
              <a:off x="4275279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l759"/>
            <p:cNvSpPr/>
            <p:nvPr/>
          </p:nvSpPr>
          <p:spPr>
            <a:xfrm>
              <a:off x="4400625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l760"/>
            <p:cNvSpPr/>
            <p:nvPr/>
          </p:nvSpPr>
          <p:spPr>
            <a:xfrm>
              <a:off x="4525971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pl761"/>
            <p:cNvSpPr/>
            <p:nvPr/>
          </p:nvSpPr>
          <p:spPr>
            <a:xfrm>
              <a:off x="4651317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" name="pl762"/>
            <p:cNvSpPr/>
            <p:nvPr/>
          </p:nvSpPr>
          <p:spPr>
            <a:xfrm>
              <a:off x="4776663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4" name="pl763"/>
            <p:cNvSpPr/>
            <p:nvPr/>
          </p:nvSpPr>
          <p:spPr>
            <a:xfrm>
              <a:off x="4902009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" name="pl764"/>
            <p:cNvSpPr/>
            <p:nvPr/>
          </p:nvSpPr>
          <p:spPr>
            <a:xfrm>
              <a:off x="5027355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" name="pl765"/>
            <p:cNvSpPr/>
            <p:nvPr/>
          </p:nvSpPr>
          <p:spPr>
            <a:xfrm>
              <a:off x="5152701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l766"/>
            <p:cNvSpPr/>
            <p:nvPr/>
          </p:nvSpPr>
          <p:spPr>
            <a:xfrm>
              <a:off x="5215374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l767"/>
            <p:cNvSpPr/>
            <p:nvPr/>
          </p:nvSpPr>
          <p:spPr>
            <a:xfrm>
              <a:off x="3393158" y="4036920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l768"/>
            <p:cNvSpPr/>
            <p:nvPr/>
          </p:nvSpPr>
          <p:spPr>
            <a:xfrm>
              <a:off x="3393158" y="3766628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pl769"/>
            <p:cNvSpPr/>
            <p:nvPr/>
          </p:nvSpPr>
          <p:spPr>
            <a:xfrm>
              <a:off x="3393158" y="3496335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l770"/>
            <p:cNvSpPr/>
            <p:nvPr/>
          </p:nvSpPr>
          <p:spPr>
            <a:xfrm>
              <a:off x="3393158" y="3226043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l771"/>
            <p:cNvSpPr/>
            <p:nvPr/>
          </p:nvSpPr>
          <p:spPr>
            <a:xfrm>
              <a:off x="3393158" y="2955751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l772"/>
            <p:cNvSpPr/>
            <p:nvPr/>
          </p:nvSpPr>
          <p:spPr>
            <a:xfrm>
              <a:off x="3393158" y="2685458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l773"/>
            <p:cNvSpPr/>
            <p:nvPr/>
          </p:nvSpPr>
          <p:spPr>
            <a:xfrm>
              <a:off x="3393158" y="2415166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l774"/>
            <p:cNvSpPr/>
            <p:nvPr/>
          </p:nvSpPr>
          <p:spPr>
            <a:xfrm>
              <a:off x="3393158" y="2144874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l775"/>
            <p:cNvSpPr/>
            <p:nvPr/>
          </p:nvSpPr>
          <p:spPr>
            <a:xfrm>
              <a:off x="3393158" y="1874582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l776"/>
            <p:cNvSpPr/>
            <p:nvPr/>
          </p:nvSpPr>
          <p:spPr>
            <a:xfrm>
              <a:off x="3393158" y="1604289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l777"/>
            <p:cNvSpPr/>
            <p:nvPr/>
          </p:nvSpPr>
          <p:spPr>
            <a:xfrm>
              <a:off x="3393158" y="1333997"/>
              <a:ext cx="1826916" cy="0"/>
            </a:xfrm>
            <a:custGeom>
              <a:avLst/>
              <a:pathLst>
                <a:path w="1826916" h="0">
                  <a:moveTo>
                    <a:pt x="0" y="0"/>
                  </a:moveTo>
                  <a:lnTo>
                    <a:pt x="182691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l778"/>
            <p:cNvSpPr/>
            <p:nvPr/>
          </p:nvSpPr>
          <p:spPr>
            <a:xfrm>
              <a:off x="3460531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pl779"/>
            <p:cNvSpPr/>
            <p:nvPr/>
          </p:nvSpPr>
          <p:spPr>
            <a:xfrm>
              <a:off x="3585877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pl780"/>
            <p:cNvSpPr/>
            <p:nvPr/>
          </p:nvSpPr>
          <p:spPr>
            <a:xfrm>
              <a:off x="3711223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" name="pl781"/>
            <p:cNvSpPr/>
            <p:nvPr/>
          </p:nvSpPr>
          <p:spPr>
            <a:xfrm>
              <a:off x="3836569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l782"/>
            <p:cNvSpPr/>
            <p:nvPr/>
          </p:nvSpPr>
          <p:spPr>
            <a:xfrm>
              <a:off x="3961915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" name="pl783"/>
            <p:cNvSpPr/>
            <p:nvPr/>
          </p:nvSpPr>
          <p:spPr>
            <a:xfrm>
              <a:off x="4087261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" name="pl784"/>
            <p:cNvSpPr/>
            <p:nvPr/>
          </p:nvSpPr>
          <p:spPr>
            <a:xfrm>
              <a:off x="4212606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" name="pl785"/>
            <p:cNvSpPr/>
            <p:nvPr/>
          </p:nvSpPr>
          <p:spPr>
            <a:xfrm>
              <a:off x="4337952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" name="pl786"/>
            <p:cNvSpPr/>
            <p:nvPr/>
          </p:nvSpPr>
          <p:spPr>
            <a:xfrm>
              <a:off x="4463298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pl787"/>
            <p:cNvSpPr/>
            <p:nvPr/>
          </p:nvSpPr>
          <p:spPr>
            <a:xfrm>
              <a:off x="4588644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" name="pl788"/>
            <p:cNvSpPr/>
            <p:nvPr/>
          </p:nvSpPr>
          <p:spPr>
            <a:xfrm>
              <a:off x="4713990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0" name="pl789"/>
            <p:cNvSpPr/>
            <p:nvPr/>
          </p:nvSpPr>
          <p:spPr>
            <a:xfrm>
              <a:off x="4839336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" name="pl790"/>
            <p:cNvSpPr/>
            <p:nvPr/>
          </p:nvSpPr>
          <p:spPr>
            <a:xfrm>
              <a:off x="4964682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" name="pl791"/>
            <p:cNvSpPr/>
            <p:nvPr/>
          </p:nvSpPr>
          <p:spPr>
            <a:xfrm>
              <a:off x="5090028" y="1198851"/>
              <a:ext cx="0" cy="2973215"/>
            </a:xfrm>
            <a:custGeom>
              <a:avLst/>
              <a:pathLst>
                <a:path w="0" h="2973215">
                  <a:moveTo>
                    <a:pt x="0" y="29732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" name="pl792"/>
            <p:cNvSpPr/>
            <p:nvPr/>
          </p:nvSpPr>
          <p:spPr>
            <a:xfrm>
              <a:off x="3476199" y="1333997"/>
              <a:ext cx="1660833" cy="955882"/>
            </a:xfrm>
            <a:custGeom>
              <a:avLst/>
              <a:pathLst>
                <a:path w="1660833" h="955882">
                  <a:moveTo>
                    <a:pt x="0" y="0"/>
                  </a:moveTo>
                  <a:lnTo>
                    <a:pt x="31336" y="0"/>
                  </a:lnTo>
                  <a:lnTo>
                    <a:pt x="31336" y="0"/>
                  </a:lnTo>
                  <a:lnTo>
                    <a:pt x="62672" y="0"/>
                  </a:lnTo>
                  <a:lnTo>
                    <a:pt x="62672" y="0"/>
                  </a:lnTo>
                  <a:lnTo>
                    <a:pt x="94009" y="0"/>
                  </a:lnTo>
                  <a:lnTo>
                    <a:pt x="94009" y="0"/>
                  </a:lnTo>
                  <a:lnTo>
                    <a:pt x="125345" y="0"/>
                  </a:lnTo>
                  <a:lnTo>
                    <a:pt x="125345" y="0"/>
                  </a:lnTo>
                  <a:lnTo>
                    <a:pt x="156682" y="0"/>
                  </a:lnTo>
                  <a:lnTo>
                    <a:pt x="156682" y="0"/>
                  </a:lnTo>
                  <a:lnTo>
                    <a:pt x="188018" y="0"/>
                  </a:lnTo>
                  <a:lnTo>
                    <a:pt x="188018" y="0"/>
                  </a:lnTo>
                  <a:lnTo>
                    <a:pt x="219355" y="0"/>
                  </a:lnTo>
                  <a:lnTo>
                    <a:pt x="219355" y="0"/>
                  </a:lnTo>
                  <a:lnTo>
                    <a:pt x="250691" y="0"/>
                  </a:lnTo>
                  <a:lnTo>
                    <a:pt x="250691" y="0"/>
                  </a:lnTo>
                  <a:lnTo>
                    <a:pt x="282028" y="0"/>
                  </a:lnTo>
                  <a:lnTo>
                    <a:pt x="282028" y="0"/>
                  </a:lnTo>
                  <a:lnTo>
                    <a:pt x="313364" y="0"/>
                  </a:lnTo>
                  <a:lnTo>
                    <a:pt x="313364" y="0"/>
                  </a:lnTo>
                  <a:lnTo>
                    <a:pt x="344701" y="0"/>
                  </a:lnTo>
                  <a:lnTo>
                    <a:pt x="344701" y="2"/>
                  </a:lnTo>
                  <a:lnTo>
                    <a:pt x="376037" y="2"/>
                  </a:lnTo>
                  <a:lnTo>
                    <a:pt x="376037" y="4"/>
                  </a:lnTo>
                  <a:lnTo>
                    <a:pt x="407374" y="4"/>
                  </a:lnTo>
                  <a:lnTo>
                    <a:pt x="407374" y="9"/>
                  </a:lnTo>
                  <a:lnTo>
                    <a:pt x="438710" y="9"/>
                  </a:lnTo>
                  <a:lnTo>
                    <a:pt x="438710" y="19"/>
                  </a:lnTo>
                  <a:lnTo>
                    <a:pt x="470047" y="19"/>
                  </a:lnTo>
                  <a:lnTo>
                    <a:pt x="470047" y="42"/>
                  </a:lnTo>
                  <a:lnTo>
                    <a:pt x="501383" y="42"/>
                  </a:lnTo>
                  <a:lnTo>
                    <a:pt x="501383" y="88"/>
                  </a:lnTo>
                  <a:lnTo>
                    <a:pt x="532720" y="88"/>
                  </a:lnTo>
                  <a:lnTo>
                    <a:pt x="532720" y="187"/>
                  </a:lnTo>
                  <a:lnTo>
                    <a:pt x="564056" y="187"/>
                  </a:lnTo>
                  <a:lnTo>
                    <a:pt x="564056" y="395"/>
                  </a:lnTo>
                  <a:lnTo>
                    <a:pt x="595392" y="395"/>
                  </a:lnTo>
                  <a:lnTo>
                    <a:pt x="595392" y="831"/>
                  </a:lnTo>
                  <a:lnTo>
                    <a:pt x="626729" y="831"/>
                  </a:lnTo>
                  <a:lnTo>
                    <a:pt x="626729" y="1733"/>
                  </a:lnTo>
                  <a:lnTo>
                    <a:pt x="658065" y="1733"/>
                  </a:lnTo>
                  <a:lnTo>
                    <a:pt x="658065" y="3584"/>
                  </a:lnTo>
                  <a:lnTo>
                    <a:pt x="689402" y="3584"/>
                  </a:lnTo>
                  <a:lnTo>
                    <a:pt x="689402" y="7152"/>
                  </a:lnTo>
                  <a:lnTo>
                    <a:pt x="720738" y="7152"/>
                  </a:lnTo>
                  <a:lnTo>
                    <a:pt x="720738" y="13895"/>
                  </a:lnTo>
                  <a:lnTo>
                    <a:pt x="752075" y="13895"/>
                  </a:lnTo>
                  <a:lnTo>
                    <a:pt x="752075" y="25452"/>
                  </a:lnTo>
                  <a:lnTo>
                    <a:pt x="783411" y="25452"/>
                  </a:lnTo>
                  <a:lnTo>
                    <a:pt x="783411" y="43094"/>
                  </a:lnTo>
                  <a:lnTo>
                    <a:pt x="814748" y="43094"/>
                  </a:lnTo>
                  <a:lnTo>
                    <a:pt x="814748" y="62755"/>
                  </a:lnTo>
                  <a:lnTo>
                    <a:pt x="846084" y="62755"/>
                  </a:lnTo>
                  <a:lnTo>
                    <a:pt x="846084" y="84001"/>
                  </a:lnTo>
                  <a:lnTo>
                    <a:pt x="877421" y="84001"/>
                  </a:lnTo>
                  <a:lnTo>
                    <a:pt x="877421" y="106269"/>
                  </a:lnTo>
                  <a:lnTo>
                    <a:pt x="908757" y="106269"/>
                  </a:lnTo>
                  <a:lnTo>
                    <a:pt x="908757" y="134344"/>
                  </a:lnTo>
                  <a:lnTo>
                    <a:pt x="940094" y="134344"/>
                  </a:lnTo>
                  <a:lnTo>
                    <a:pt x="940094" y="172098"/>
                  </a:lnTo>
                  <a:lnTo>
                    <a:pt x="971430" y="172098"/>
                  </a:lnTo>
                  <a:lnTo>
                    <a:pt x="971430" y="220205"/>
                  </a:lnTo>
                  <a:lnTo>
                    <a:pt x="1002767" y="220205"/>
                  </a:lnTo>
                  <a:lnTo>
                    <a:pt x="1002767" y="279819"/>
                  </a:lnTo>
                  <a:lnTo>
                    <a:pt x="1034103" y="279819"/>
                  </a:lnTo>
                  <a:lnTo>
                    <a:pt x="1034103" y="347328"/>
                  </a:lnTo>
                  <a:lnTo>
                    <a:pt x="1065440" y="347328"/>
                  </a:lnTo>
                  <a:lnTo>
                    <a:pt x="1065440" y="421001"/>
                  </a:lnTo>
                  <a:lnTo>
                    <a:pt x="1096776" y="421001"/>
                  </a:lnTo>
                  <a:lnTo>
                    <a:pt x="1096776" y="497748"/>
                  </a:lnTo>
                  <a:lnTo>
                    <a:pt x="1128112" y="497748"/>
                  </a:lnTo>
                  <a:lnTo>
                    <a:pt x="1128112" y="561636"/>
                  </a:lnTo>
                  <a:lnTo>
                    <a:pt x="1159449" y="561636"/>
                  </a:lnTo>
                  <a:lnTo>
                    <a:pt x="1159449" y="609426"/>
                  </a:lnTo>
                  <a:lnTo>
                    <a:pt x="1190785" y="609426"/>
                  </a:lnTo>
                  <a:lnTo>
                    <a:pt x="1190785" y="647951"/>
                  </a:lnTo>
                  <a:lnTo>
                    <a:pt x="1222122" y="647951"/>
                  </a:lnTo>
                  <a:lnTo>
                    <a:pt x="1222122" y="678937"/>
                  </a:lnTo>
                  <a:lnTo>
                    <a:pt x="1253458" y="678937"/>
                  </a:lnTo>
                  <a:lnTo>
                    <a:pt x="1253458" y="701822"/>
                  </a:lnTo>
                  <a:lnTo>
                    <a:pt x="1284795" y="701822"/>
                  </a:lnTo>
                  <a:lnTo>
                    <a:pt x="1284795" y="720966"/>
                  </a:lnTo>
                  <a:lnTo>
                    <a:pt x="1316131" y="720966"/>
                  </a:lnTo>
                  <a:lnTo>
                    <a:pt x="1316131" y="740746"/>
                  </a:lnTo>
                  <a:lnTo>
                    <a:pt x="1347468" y="740746"/>
                  </a:lnTo>
                  <a:lnTo>
                    <a:pt x="1347468" y="763847"/>
                  </a:lnTo>
                  <a:lnTo>
                    <a:pt x="1378804" y="763847"/>
                  </a:lnTo>
                  <a:lnTo>
                    <a:pt x="1378804" y="793068"/>
                  </a:lnTo>
                  <a:lnTo>
                    <a:pt x="1410141" y="793068"/>
                  </a:lnTo>
                  <a:lnTo>
                    <a:pt x="1410141" y="825988"/>
                  </a:lnTo>
                  <a:lnTo>
                    <a:pt x="1441477" y="825988"/>
                  </a:lnTo>
                  <a:lnTo>
                    <a:pt x="1441477" y="861666"/>
                  </a:lnTo>
                  <a:lnTo>
                    <a:pt x="1472814" y="861666"/>
                  </a:lnTo>
                  <a:lnTo>
                    <a:pt x="1472814" y="893399"/>
                  </a:lnTo>
                  <a:lnTo>
                    <a:pt x="1504150" y="893399"/>
                  </a:lnTo>
                  <a:lnTo>
                    <a:pt x="1504150" y="918665"/>
                  </a:lnTo>
                  <a:lnTo>
                    <a:pt x="1535487" y="918665"/>
                  </a:lnTo>
                  <a:lnTo>
                    <a:pt x="1535487" y="934175"/>
                  </a:lnTo>
                  <a:lnTo>
                    <a:pt x="1566823" y="934175"/>
                  </a:lnTo>
                  <a:lnTo>
                    <a:pt x="1566823" y="943608"/>
                  </a:lnTo>
                  <a:lnTo>
                    <a:pt x="1598160" y="943608"/>
                  </a:lnTo>
                  <a:lnTo>
                    <a:pt x="1598160" y="949293"/>
                  </a:lnTo>
                  <a:lnTo>
                    <a:pt x="1629496" y="949293"/>
                  </a:lnTo>
                  <a:lnTo>
                    <a:pt x="1629496" y="953157"/>
                  </a:lnTo>
                  <a:lnTo>
                    <a:pt x="1660833" y="953157"/>
                  </a:lnTo>
                  <a:lnTo>
                    <a:pt x="1660833" y="955882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" name="pl793"/>
            <p:cNvSpPr/>
            <p:nvPr/>
          </p:nvSpPr>
          <p:spPr>
            <a:xfrm>
              <a:off x="3476199" y="1333997"/>
              <a:ext cx="1660833" cy="796544"/>
            </a:xfrm>
            <a:custGeom>
              <a:avLst/>
              <a:pathLst>
                <a:path w="1660833" h="796544">
                  <a:moveTo>
                    <a:pt x="0" y="0"/>
                  </a:moveTo>
                  <a:lnTo>
                    <a:pt x="31336" y="0"/>
                  </a:lnTo>
                  <a:lnTo>
                    <a:pt x="31336" y="0"/>
                  </a:lnTo>
                  <a:lnTo>
                    <a:pt x="62672" y="0"/>
                  </a:lnTo>
                  <a:lnTo>
                    <a:pt x="62672" y="0"/>
                  </a:lnTo>
                  <a:lnTo>
                    <a:pt x="94009" y="0"/>
                  </a:lnTo>
                  <a:lnTo>
                    <a:pt x="94009" y="0"/>
                  </a:lnTo>
                  <a:lnTo>
                    <a:pt x="125345" y="0"/>
                  </a:lnTo>
                  <a:lnTo>
                    <a:pt x="125345" y="0"/>
                  </a:lnTo>
                  <a:lnTo>
                    <a:pt x="156682" y="0"/>
                  </a:lnTo>
                  <a:lnTo>
                    <a:pt x="156682" y="0"/>
                  </a:lnTo>
                  <a:lnTo>
                    <a:pt x="188018" y="0"/>
                  </a:lnTo>
                  <a:lnTo>
                    <a:pt x="188018" y="0"/>
                  </a:lnTo>
                  <a:lnTo>
                    <a:pt x="219355" y="0"/>
                  </a:lnTo>
                  <a:lnTo>
                    <a:pt x="219355" y="0"/>
                  </a:lnTo>
                  <a:lnTo>
                    <a:pt x="250691" y="0"/>
                  </a:lnTo>
                  <a:lnTo>
                    <a:pt x="250691" y="0"/>
                  </a:lnTo>
                  <a:lnTo>
                    <a:pt x="282028" y="0"/>
                  </a:lnTo>
                  <a:lnTo>
                    <a:pt x="282028" y="0"/>
                  </a:lnTo>
                  <a:lnTo>
                    <a:pt x="313364" y="0"/>
                  </a:lnTo>
                  <a:lnTo>
                    <a:pt x="313364" y="0"/>
                  </a:lnTo>
                  <a:lnTo>
                    <a:pt x="344701" y="0"/>
                  </a:lnTo>
                  <a:lnTo>
                    <a:pt x="344701" y="1"/>
                  </a:lnTo>
                  <a:lnTo>
                    <a:pt x="376037" y="1"/>
                  </a:lnTo>
                  <a:lnTo>
                    <a:pt x="376037" y="3"/>
                  </a:lnTo>
                  <a:lnTo>
                    <a:pt x="407374" y="3"/>
                  </a:lnTo>
                  <a:lnTo>
                    <a:pt x="407374" y="7"/>
                  </a:lnTo>
                  <a:lnTo>
                    <a:pt x="438710" y="7"/>
                  </a:lnTo>
                  <a:lnTo>
                    <a:pt x="438710" y="15"/>
                  </a:lnTo>
                  <a:lnTo>
                    <a:pt x="470047" y="15"/>
                  </a:lnTo>
                  <a:lnTo>
                    <a:pt x="470047" y="33"/>
                  </a:lnTo>
                  <a:lnTo>
                    <a:pt x="501383" y="33"/>
                  </a:lnTo>
                  <a:lnTo>
                    <a:pt x="501383" y="71"/>
                  </a:lnTo>
                  <a:lnTo>
                    <a:pt x="532720" y="71"/>
                  </a:lnTo>
                  <a:lnTo>
                    <a:pt x="532720" y="150"/>
                  </a:lnTo>
                  <a:lnTo>
                    <a:pt x="564056" y="150"/>
                  </a:lnTo>
                  <a:lnTo>
                    <a:pt x="564056" y="316"/>
                  </a:lnTo>
                  <a:lnTo>
                    <a:pt x="595392" y="316"/>
                  </a:lnTo>
                  <a:lnTo>
                    <a:pt x="595392" y="664"/>
                  </a:lnTo>
                  <a:lnTo>
                    <a:pt x="626729" y="664"/>
                  </a:lnTo>
                  <a:lnTo>
                    <a:pt x="626729" y="1386"/>
                  </a:lnTo>
                  <a:lnTo>
                    <a:pt x="658065" y="1386"/>
                  </a:lnTo>
                  <a:lnTo>
                    <a:pt x="658065" y="2868"/>
                  </a:lnTo>
                  <a:lnTo>
                    <a:pt x="689402" y="2868"/>
                  </a:lnTo>
                  <a:lnTo>
                    <a:pt x="689402" y="5723"/>
                  </a:lnTo>
                  <a:lnTo>
                    <a:pt x="720738" y="5723"/>
                  </a:lnTo>
                  <a:lnTo>
                    <a:pt x="720738" y="11122"/>
                  </a:lnTo>
                  <a:lnTo>
                    <a:pt x="752075" y="11122"/>
                  </a:lnTo>
                  <a:lnTo>
                    <a:pt x="752075" y="20381"/>
                  </a:lnTo>
                  <a:lnTo>
                    <a:pt x="783411" y="20381"/>
                  </a:lnTo>
                  <a:lnTo>
                    <a:pt x="783411" y="34531"/>
                  </a:lnTo>
                  <a:lnTo>
                    <a:pt x="814748" y="34531"/>
                  </a:lnTo>
                  <a:lnTo>
                    <a:pt x="814748" y="50321"/>
                  </a:lnTo>
                  <a:lnTo>
                    <a:pt x="846084" y="50321"/>
                  </a:lnTo>
                  <a:lnTo>
                    <a:pt x="846084" y="67412"/>
                  </a:lnTo>
                  <a:lnTo>
                    <a:pt x="877421" y="67412"/>
                  </a:lnTo>
                  <a:lnTo>
                    <a:pt x="877421" y="85355"/>
                  </a:lnTo>
                  <a:lnTo>
                    <a:pt x="908757" y="85355"/>
                  </a:lnTo>
                  <a:lnTo>
                    <a:pt x="908757" y="108020"/>
                  </a:lnTo>
                  <a:lnTo>
                    <a:pt x="940094" y="108020"/>
                  </a:lnTo>
                  <a:lnTo>
                    <a:pt x="940094" y="138578"/>
                  </a:lnTo>
                  <a:lnTo>
                    <a:pt x="971430" y="138578"/>
                  </a:lnTo>
                  <a:lnTo>
                    <a:pt x="971430" y="177648"/>
                  </a:lnTo>
                  <a:lnTo>
                    <a:pt x="1002767" y="177648"/>
                  </a:lnTo>
                  <a:lnTo>
                    <a:pt x="1002767" y="226274"/>
                  </a:lnTo>
                  <a:lnTo>
                    <a:pt x="1034103" y="226274"/>
                  </a:lnTo>
                  <a:lnTo>
                    <a:pt x="1034103" y="281630"/>
                  </a:lnTo>
                  <a:lnTo>
                    <a:pt x="1065440" y="281630"/>
                  </a:lnTo>
                  <a:lnTo>
                    <a:pt x="1065440" y="342404"/>
                  </a:lnTo>
                  <a:lnTo>
                    <a:pt x="1096776" y="342404"/>
                  </a:lnTo>
                  <a:lnTo>
                    <a:pt x="1096776" y="406134"/>
                  </a:lnTo>
                  <a:lnTo>
                    <a:pt x="1128112" y="406134"/>
                  </a:lnTo>
                  <a:lnTo>
                    <a:pt x="1128112" y="459523"/>
                  </a:lnTo>
                  <a:lnTo>
                    <a:pt x="1159449" y="459523"/>
                  </a:lnTo>
                  <a:lnTo>
                    <a:pt x="1159449" y="499669"/>
                  </a:lnTo>
                  <a:lnTo>
                    <a:pt x="1190785" y="499669"/>
                  </a:lnTo>
                  <a:lnTo>
                    <a:pt x="1190785" y="532165"/>
                  </a:lnTo>
                  <a:lnTo>
                    <a:pt x="1222122" y="532165"/>
                  </a:lnTo>
                  <a:lnTo>
                    <a:pt x="1222122" y="558390"/>
                  </a:lnTo>
                  <a:lnTo>
                    <a:pt x="1253458" y="558390"/>
                  </a:lnTo>
                  <a:lnTo>
                    <a:pt x="1253458" y="577810"/>
                  </a:lnTo>
                  <a:lnTo>
                    <a:pt x="1284795" y="577810"/>
                  </a:lnTo>
                  <a:lnTo>
                    <a:pt x="1284795" y="594091"/>
                  </a:lnTo>
                  <a:lnTo>
                    <a:pt x="1316131" y="594091"/>
                  </a:lnTo>
                  <a:lnTo>
                    <a:pt x="1316131" y="610944"/>
                  </a:lnTo>
                  <a:lnTo>
                    <a:pt x="1347468" y="610944"/>
                  </a:lnTo>
                  <a:lnTo>
                    <a:pt x="1347468" y="630671"/>
                  </a:lnTo>
                  <a:lnTo>
                    <a:pt x="1378804" y="630671"/>
                  </a:lnTo>
                  <a:lnTo>
                    <a:pt x="1378804" y="655691"/>
                  </a:lnTo>
                  <a:lnTo>
                    <a:pt x="1410141" y="655691"/>
                  </a:lnTo>
                  <a:lnTo>
                    <a:pt x="1410141" y="683970"/>
                  </a:lnTo>
                  <a:lnTo>
                    <a:pt x="1441477" y="683970"/>
                  </a:lnTo>
                  <a:lnTo>
                    <a:pt x="1441477" y="714731"/>
                  </a:lnTo>
                  <a:lnTo>
                    <a:pt x="1472814" y="714731"/>
                  </a:lnTo>
                  <a:lnTo>
                    <a:pt x="1472814" y="742191"/>
                  </a:lnTo>
                  <a:lnTo>
                    <a:pt x="1504150" y="742191"/>
                  </a:lnTo>
                  <a:lnTo>
                    <a:pt x="1504150" y="764124"/>
                  </a:lnTo>
                  <a:lnTo>
                    <a:pt x="1535487" y="764124"/>
                  </a:lnTo>
                  <a:lnTo>
                    <a:pt x="1535487" y="777618"/>
                  </a:lnTo>
                  <a:lnTo>
                    <a:pt x="1566823" y="777618"/>
                  </a:lnTo>
                  <a:lnTo>
                    <a:pt x="1566823" y="785837"/>
                  </a:lnTo>
                  <a:lnTo>
                    <a:pt x="1598160" y="785837"/>
                  </a:lnTo>
                  <a:lnTo>
                    <a:pt x="1598160" y="790795"/>
                  </a:lnTo>
                  <a:lnTo>
                    <a:pt x="1629496" y="790795"/>
                  </a:lnTo>
                  <a:lnTo>
                    <a:pt x="1629496" y="794166"/>
                  </a:lnTo>
                  <a:lnTo>
                    <a:pt x="1660833" y="794166"/>
                  </a:lnTo>
                  <a:lnTo>
                    <a:pt x="1660833" y="796544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" name="pl794"/>
            <p:cNvSpPr/>
            <p:nvPr/>
          </p:nvSpPr>
          <p:spPr>
            <a:xfrm>
              <a:off x="3476199" y="1333997"/>
              <a:ext cx="1660833" cy="529880"/>
            </a:xfrm>
            <a:custGeom>
              <a:avLst/>
              <a:pathLst>
                <a:path w="1660833" h="529880">
                  <a:moveTo>
                    <a:pt x="0" y="0"/>
                  </a:moveTo>
                  <a:lnTo>
                    <a:pt x="31336" y="0"/>
                  </a:lnTo>
                  <a:lnTo>
                    <a:pt x="31336" y="0"/>
                  </a:lnTo>
                  <a:lnTo>
                    <a:pt x="62672" y="0"/>
                  </a:lnTo>
                  <a:lnTo>
                    <a:pt x="62672" y="0"/>
                  </a:lnTo>
                  <a:lnTo>
                    <a:pt x="94009" y="0"/>
                  </a:lnTo>
                  <a:lnTo>
                    <a:pt x="94009" y="0"/>
                  </a:lnTo>
                  <a:lnTo>
                    <a:pt x="125345" y="0"/>
                  </a:lnTo>
                  <a:lnTo>
                    <a:pt x="125345" y="0"/>
                  </a:lnTo>
                  <a:lnTo>
                    <a:pt x="156682" y="0"/>
                  </a:lnTo>
                  <a:lnTo>
                    <a:pt x="156682" y="0"/>
                  </a:lnTo>
                  <a:lnTo>
                    <a:pt x="188018" y="0"/>
                  </a:lnTo>
                  <a:lnTo>
                    <a:pt x="188018" y="0"/>
                  </a:lnTo>
                  <a:lnTo>
                    <a:pt x="219355" y="0"/>
                  </a:lnTo>
                  <a:lnTo>
                    <a:pt x="219355" y="0"/>
                  </a:lnTo>
                  <a:lnTo>
                    <a:pt x="250691" y="0"/>
                  </a:lnTo>
                  <a:lnTo>
                    <a:pt x="250691" y="0"/>
                  </a:lnTo>
                  <a:lnTo>
                    <a:pt x="282028" y="0"/>
                  </a:lnTo>
                  <a:lnTo>
                    <a:pt x="282028" y="0"/>
                  </a:lnTo>
                  <a:lnTo>
                    <a:pt x="313364" y="0"/>
                  </a:lnTo>
                  <a:lnTo>
                    <a:pt x="313364" y="0"/>
                  </a:lnTo>
                  <a:lnTo>
                    <a:pt x="344701" y="0"/>
                  </a:lnTo>
                  <a:lnTo>
                    <a:pt x="344701" y="1"/>
                  </a:lnTo>
                  <a:lnTo>
                    <a:pt x="376037" y="1"/>
                  </a:lnTo>
                  <a:lnTo>
                    <a:pt x="376037" y="2"/>
                  </a:lnTo>
                  <a:lnTo>
                    <a:pt x="407374" y="2"/>
                  </a:lnTo>
                  <a:lnTo>
                    <a:pt x="407374" y="4"/>
                  </a:lnTo>
                  <a:lnTo>
                    <a:pt x="438710" y="4"/>
                  </a:lnTo>
                  <a:lnTo>
                    <a:pt x="438710" y="9"/>
                  </a:lnTo>
                  <a:lnTo>
                    <a:pt x="470047" y="9"/>
                  </a:lnTo>
                  <a:lnTo>
                    <a:pt x="470047" y="21"/>
                  </a:lnTo>
                  <a:lnTo>
                    <a:pt x="501383" y="21"/>
                  </a:lnTo>
                  <a:lnTo>
                    <a:pt x="501383" y="44"/>
                  </a:lnTo>
                  <a:lnTo>
                    <a:pt x="532720" y="44"/>
                  </a:lnTo>
                  <a:lnTo>
                    <a:pt x="532720" y="93"/>
                  </a:lnTo>
                  <a:lnTo>
                    <a:pt x="564056" y="93"/>
                  </a:lnTo>
                  <a:lnTo>
                    <a:pt x="564056" y="197"/>
                  </a:lnTo>
                  <a:lnTo>
                    <a:pt x="595392" y="197"/>
                  </a:lnTo>
                  <a:lnTo>
                    <a:pt x="595392" y="415"/>
                  </a:lnTo>
                  <a:lnTo>
                    <a:pt x="626729" y="415"/>
                  </a:lnTo>
                  <a:lnTo>
                    <a:pt x="626729" y="866"/>
                  </a:lnTo>
                  <a:lnTo>
                    <a:pt x="658065" y="866"/>
                  </a:lnTo>
                  <a:lnTo>
                    <a:pt x="658065" y="1792"/>
                  </a:lnTo>
                  <a:lnTo>
                    <a:pt x="689402" y="1792"/>
                  </a:lnTo>
                  <a:lnTo>
                    <a:pt x="689402" y="3578"/>
                  </a:lnTo>
                  <a:lnTo>
                    <a:pt x="720738" y="3578"/>
                  </a:lnTo>
                  <a:lnTo>
                    <a:pt x="720738" y="6956"/>
                  </a:lnTo>
                  <a:lnTo>
                    <a:pt x="752075" y="6956"/>
                  </a:lnTo>
                  <a:lnTo>
                    <a:pt x="752075" y="12756"/>
                  </a:lnTo>
                  <a:lnTo>
                    <a:pt x="783411" y="12756"/>
                  </a:lnTo>
                  <a:lnTo>
                    <a:pt x="783411" y="21634"/>
                  </a:lnTo>
                  <a:lnTo>
                    <a:pt x="814748" y="21634"/>
                  </a:lnTo>
                  <a:lnTo>
                    <a:pt x="814748" y="31561"/>
                  </a:lnTo>
                  <a:lnTo>
                    <a:pt x="846084" y="31561"/>
                  </a:lnTo>
                  <a:lnTo>
                    <a:pt x="846084" y="42332"/>
                  </a:lnTo>
                  <a:lnTo>
                    <a:pt x="877421" y="42332"/>
                  </a:lnTo>
                  <a:lnTo>
                    <a:pt x="877421" y="53667"/>
                  </a:lnTo>
                  <a:lnTo>
                    <a:pt x="908757" y="53667"/>
                  </a:lnTo>
                  <a:lnTo>
                    <a:pt x="908757" y="68028"/>
                  </a:lnTo>
                  <a:lnTo>
                    <a:pt x="940094" y="68028"/>
                  </a:lnTo>
                  <a:lnTo>
                    <a:pt x="940094" y="87464"/>
                  </a:lnTo>
                  <a:lnTo>
                    <a:pt x="971430" y="87464"/>
                  </a:lnTo>
                  <a:lnTo>
                    <a:pt x="971430" y="112441"/>
                  </a:lnTo>
                  <a:lnTo>
                    <a:pt x="1002767" y="112441"/>
                  </a:lnTo>
                  <a:lnTo>
                    <a:pt x="1002767" y="143731"/>
                  </a:lnTo>
                  <a:lnTo>
                    <a:pt x="1034103" y="143731"/>
                  </a:lnTo>
                  <a:lnTo>
                    <a:pt x="1034103" y="179633"/>
                  </a:lnTo>
                  <a:lnTo>
                    <a:pt x="1065440" y="179633"/>
                  </a:lnTo>
                  <a:lnTo>
                    <a:pt x="1065440" y="219405"/>
                  </a:lnTo>
                  <a:lnTo>
                    <a:pt x="1096776" y="219405"/>
                  </a:lnTo>
                  <a:lnTo>
                    <a:pt x="1096776" y="261526"/>
                  </a:lnTo>
                  <a:lnTo>
                    <a:pt x="1128112" y="261526"/>
                  </a:lnTo>
                  <a:lnTo>
                    <a:pt x="1128112" y="297152"/>
                  </a:lnTo>
                  <a:lnTo>
                    <a:pt x="1159449" y="297152"/>
                  </a:lnTo>
                  <a:lnTo>
                    <a:pt x="1159449" y="324150"/>
                  </a:lnTo>
                  <a:lnTo>
                    <a:pt x="1190785" y="324150"/>
                  </a:lnTo>
                  <a:lnTo>
                    <a:pt x="1190785" y="346139"/>
                  </a:lnTo>
                  <a:lnTo>
                    <a:pt x="1222122" y="346139"/>
                  </a:lnTo>
                  <a:lnTo>
                    <a:pt x="1222122" y="363975"/>
                  </a:lnTo>
                  <a:lnTo>
                    <a:pt x="1253458" y="363975"/>
                  </a:lnTo>
                  <a:lnTo>
                    <a:pt x="1253458" y="377235"/>
                  </a:lnTo>
                  <a:lnTo>
                    <a:pt x="1284795" y="377235"/>
                  </a:lnTo>
                  <a:lnTo>
                    <a:pt x="1284795" y="388387"/>
                  </a:lnTo>
                  <a:lnTo>
                    <a:pt x="1316131" y="388387"/>
                  </a:lnTo>
                  <a:lnTo>
                    <a:pt x="1316131" y="399965"/>
                  </a:lnTo>
                  <a:lnTo>
                    <a:pt x="1347468" y="399965"/>
                  </a:lnTo>
                  <a:lnTo>
                    <a:pt x="1347468" y="413562"/>
                  </a:lnTo>
                  <a:lnTo>
                    <a:pt x="1378804" y="413562"/>
                  </a:lnTo>
                  <a:lnTo>
                    <a:pt x="1378804" y="430877"/>
                  </a:lnTo>
                  <a:lnTo>
                    <a:pt x="1410141" y="430877"/>
                  </a:lnTo>
                  <a:lnTo>
                    <a:pt x="1410141" y="450544"/>
                  </a:lnTo>
                  <a:lnTo>
                    <a:pt x="1441477" y="450544"/>
                  </a:lnTo>
                  <a:lnTo>
                    <a:pt x="1441477" y="472054"/>
                  </a:lnTo>
                  <a:lnTo>
                    <a:pt x="1472814" y="472054"/>
                  </a:lnTo>
                  <a:lnTo>
                    <a:pt x="1472814" y="491361"/>
                  </a:lnTo>
                  <a:lnTo>
                    <a:pt x="1504150" y="491361"/>
                  </a:lnTo>
                  <a:lnTo>
                    <a:pt x="1504150" y="506855"/>
                  </a:lnTo>
                  <a:lnTo>
                    <a:pt x="1535487" y="506855"/>
                  </a:lnTo>
                  <a:lnTo>
                    <a:pt x="1535487" y="516421"/>
                  </a:lnTo>
                  <a:lnTo>
                    <a:pt x="1566823" y="516421"/>
                  </a:lnTo>
                  <a:lnTo>
                    <a:pt x="1566823" y="522259"/>
                  </a:lnTo>
                  <a:lnTo>
                    <a:pt x="1598160" y="522259"/>
                  </a:lnTo>
                  <a:lnTo>
                    <a:pt x="1598160" y="525786"/>
                  </a:lnTo>
                  <a:lnTo>
                    <a:pt x="1629496" y="525786"/>
                  </a:lnTo>
                  <a:lnTo>
                    <a:pt x="1629496" y="528186"/>
                  </a:lnTo>
                  <a:lnTo>
                    <a:pt x="1660833" y="528186"/>
                  </a:lnTo>
                  <a:lnTo>
                    <a:pt x="1660833" y="52988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" name="tx795"/>
            <p:cNvSpPr/>
            <p:nvPr/>
          </p:nvSpPr>
          <p:spPr>
            <a:xfrm>
              <a:off x="5030923" y="2177109"/>
              <a:ext cx="132637" cy="87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65</a:t>
              </a:r>
            </a:p>
          </p:txBody>
        </p:sp>
        <p:sp>
          <p:nvSpPr>
            <p:cNvPr id="797" name="tx796"/>
            <p:cNvSpPr/>
            <p:nvPr/>
          </p:nvSpPr>
          <p:spPr>
            <a:xfrm>
              <a:off x="5030923" y="2019227"/>
              <a:ext cx="132637" cy="857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8">
                  <a:solidFill>
                    <a:srgbClr val="00BA38">
                      <a:alpha val="100000"/>
                    </a:srgbClr>
                  </a:solidFill>
                  <a:latin typeface="Arial"/>
                  <a:cs typeface="Arial"/>
                </a:rPr>
                <a:t>71</a:t>
              </a:r>
            </a:p>
          </p:txBody>
        </p:sp>
        <p:sp>
          <p:nvSpPr>
            <p:cNvPr id="798" name="tx797"/>
            <p:cNvSpPr/>
            <p:nvPr/>
          </p:nvSpPr>
          <p:spPr>
            <a:xfrm>
              <a:off x="5030923" y="1751106"/>
              <a:ext cx="132637" cy="87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8">
                  <a:solidFill>
                    <a:srgbClr val="619CFF">
                      <a:alpha val="100000"/>
                    </a:srgbClr>
                  </a:solidFill>
                  <a:latin typeface="Arial"/>
                  <a:cs typeface="Arial"/>
                </a:rPr>
                <a:t>80</a:t>
              </a:r>
            </a:p>
          </p:txBody>
        </p:sp>
        <p:sp>
          <p:nvSpPr>
            <p:cNvPr id="799" name="tx798"/>
            <p:cNvSpPr/>
            <p:nvPr/>
          </p:nvSpPr>
          <p:spPr>
            <a:xfrm>
              <a:off x="5311420" y="3704598"/>
              <a:ext cx="1010282" cy="1059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100% of the sample</a:t>
              </a:r>
            </a:p>
          </p:txBody>
        </p:sp>
        <p:sp>
          <p:nvSpPr>
            <p:cNvPr id="800" name="tx799"/>
            <p:cNvSpPr/>
            <p:nvPr/>
          </p:nvSpPr>
          <p:spPr>
            <a:xfrm>
              <a:off x="5311420" y="3867850"/>
              <a:ext cx="1045164" cy="107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sets (n) has p &lt; 0.05</a:t>
              </a:r>
            </a:p>
          </p:txBody>
        </p:sp>
        <p:sp>
          <p:nvSpPr>
            <p:cNvPr id="801" name="tx800"/>
            <p:cNvSpPr/>
            <p:nvPr/>
          </p:nvSpPr>
          <p:spPr>
            <a:xfrm>
              <a:off x="5311420" y="4032442"/>
              <a:ext cx="927403" cy="107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(global test of Trt.)</a:t>
              </a:r>
            </a:p>
          </p:txBody>
        </p:sp>
        <p:sp>
          <p:nvSpPr>
            <p:cNvPr id="802" name="rc801"/>
            <p:cNvSpPr/>
            <p:nvPr/>
          </p:nvSpPr>
          <p:spPr>
            <a:xfrm>
              <a:off x="1496652" y="983989"/>
              <a:ext cx="1826916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3" name="tx802"/>
            <p:cNvSpPr/>
            <p:nvPr/>
          </p:nvSpPr>
          <p:spPr>
            <a:xfrm>
              <a:off x="2042061" y="1026536"/>
              <a:ext cx="736098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Sample (n = 4)</a:t>
              </a:r>
            </a:p>
          </p:txBody>
        </p:sp>
        <p:sp>
          <p:nvSpPr>
            <p:cNvPr id="804" name="rc803"/>
            <p:cNvSpPr/>
            <p:nvPr/>
          </p:nvSpPr>
          <p:spPr>
            <a:xfrm>
              <a:off x="3393158" y="983989"/>
              <a:ext cx="1826916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5" name="tx804"/>
            <p:cNvSpPr/>
            <p:nvPr/>
          </p:nvSpPr>
          <p:spPr>
            <a:xfrm>
              <a:off x="3884133" y="1027845"/>
              <a:ext cx="844966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Population / truth</a:t>
              </a:r>
            </a:p>
          </p:txBody>
        </p:sp>
        <p:sp>
          <p:nvSpPr>
            <p:cNvPr id="806" name="pl805"/>
            <p:cNvSpPr/>
            <p:nvPr/>
          </p:nvSpPr>
          <p:spPr>
            <a:xfrm>
              <a:off x="156402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" name="pl806"/>
            <p:cNvSpPr/>
            <p:nvPr/>
          </p:nvSpPr>
          <p:spPr>
            <a:xfrm>
              <a:off x="168937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" name="pl807"/>
            <p:cNvSpPr/>
            <p:nvPr/>
          </p:nvSpPr>
          <p:spPr>
            <a:xfrm>
              <a:off x="181471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" name="pl808"/>
            <p:cNvSpPr/>
            <p:nvPr/>
          </p:nvSpPr>
          <p:spPr>
            <a:xfrm>
              <a:off x="194006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" name="pl809"/>
            <p:cNvSpPr/>
            <p:nvPr/>
          </p:nvSpPr>
          <p:spPr>
            <a:xfrm>
              <a:off x="206540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" name="pl810"/>
            <p:cNvSpPr/>
            <p:nvPr/>
          </p:nvSpPr>
          <p:spPr>
            <a:xfrm>
              <a:off x="219075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" name="pl811"/>
            <p:cNvSpPr/>
            <p:nvPr/>
          </p:nvSpPr>
          <p:spPr>
            <a:xfrm>
              <a:off x="231610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" name="pl812"/>
            <p:cNvSpPr/>
            <p:nvPr/>
          </p:nvSpPr>
          <p:spPr>
            <a:xfrm>
              <a:off x="244144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" name="pl813"/>
            <p:cNvSpPr/>
            <p:nvPr/>
          </p:nvSpPr>
          <p:spPr>
            <a:xfrm>
              <a:off x="256679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" name="pl814"/>
            <p:cNvSpPr/>
            <p:nvPr/>
          </p:nvSpPr>
          <p:spPr>
            <a:xfrm>
              <a:off x="269213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" name="pl815"/>
            <p:cNvSpPr/>
            <p:nvPr/>
          </p:nvSpPr>
          <p:spPr>
            <a:xfrm>
              <a:off x="281748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" name="pl816"/>
            <p:cNvSpPr/>
            <p:nvPr/>
          </p:nvSpPr>
          <p:spPr>
            <a:xfrm>
              <a:off x="294283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" name="pl817"/>
            <p:cNvSpPr/>
            <p:nvPr/>
          </p:nvSpPr>
          <p:spPr>
            <a:xfrm>
              <a:off x="306817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" name="pl818"/>
            <p:cNvSpPr/>
            <p:nvPr/>
          </p:nvSpPr>
          <p:spPr>
            <a:xfrm>
              <a:off x="319352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" name="tx819"/>
            <p:cNvSpPr/>
            <p:nvPr/>
          </p:nvSpPr>
          <p:spPr>
            <a:xfrm>
              <a:off x="1532948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21" name="tx820"/>
            <p:cNvSpPr/>
            <p:nvPr/>
          </p:nvSpPr>
          <p:spPr>
            <a:xfrm>
              <a:off x="1658294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822" name="tx821"/>
            <p:cNvSpPr/>
            <p:nvPr/>
          </p:nvSpPr>
          <p:spPr>
            <a:xfrm>
              <a:off x="1783640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823" name="tx822"/>
            <p:cNvSpPr/>
            <p:nvPr/>
          </p:nvSpPr>
          <p:spPr>
            <a:xfrm>
              <a:off x="1877908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824" name="tx823"/>
            <p:cNvSpPr/>
            <p:nvPr/>
          </p:nvSpPr>
          <p:spPr>
            <a:xfrm>
              <a:off x="2003254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825" name="tx824"/>
            <p:cNvSpPr/>
            <p:nvPr/>
          </p:nvSpPr>
          <p:spPr>
            <a:xfrm>
              <a:off x="2128600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826" name="tx825"/>
            <p:cNvSpPr/>
            <p:nvPr/>
          </p:nvSpPr>
          <p:spPr>
            <a:xfrm>
              <a:off x="2253946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827" name="tx826"/>
            <p:cNvSpPr/>
            <p:nvPr/>
          </p:nvSpPr>
          <p:spPr>
            <a:xfrm>
              <a:off x="2379291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828" name="tx827"/>
            <p:cNvSpPr/>
            <p:nvPr/>
          </p:nvSpPr>
          <p:spPr>
            <a:xfrm>
              <a:off x="2504637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829" name="tx828"/>
            <p:cNvSpPr/>
            <p:nvPr/>
          </p:nvSpPr>
          <p:spPr>
            <a:xfrm>
              <a:off x="2629983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830" name="tx829"/>
            <p:cNvSpPr/>
            <p:nvPr/>
          </p:nvSpPr>
          <p:spPr>
            <a:xfrm>
              <a:off x="275532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831" name="tx830"/>
            <p:cNvSpPr/>
            <p:nvPr/>
          </p:nvSpPr>
          <p:spPr>
            <a:xfrm>
              <a:off x="2880675" y="4234696"/>
              <a:ext cx="1243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832" name="tx831"/>
            <p:cNvSpPr/>
            <p:nvPr/>
          </p:nvSpPr>
          <p:spPr>
            <a:xfrm>
              <a:off x="3006021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833" name="tx832"/>
            <p:cNvSpPr/>
            <p:nvPr/>
          </p:nvSpPr>
          <p:spPr>
            <a:xfrm>
              <a:off x="3131367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834" name="pl833"/>
            <p:cNvSpPr/>
            <p:nvPr/>
          </p:nvSpPr>
          <p:spPr>
            <a:xfrm>
              <a:off x="346053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" name="pl834"/>
            <p:cNvSpPr/>
            <p:nvPr/>
          </p:nvSpPr>
          <p:spPr>
            <a:xfrm>
              <a:off x="358587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" name="pl835"/>
            <p:cNvSpPr/>
            <p:nvPr/>
          </p:nvSpPr>
          <p:spPr>
            <a:xfrm>
              <a:off x="371122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" name="pl836"/>
            <p:cNvSpPr/>
            <p:nvPr/>
          </p:nvSpPr>
          <p:spPr>
            <a:xfrm>
              <a:off x="383656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" name="pl837"/>
            <p:cNvSpPr/>
            <p:nvPr/>
          </p:nvSpPr>
          <p:spPr>
            <a:xfrm>
              <a:off x="396191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9" name="pl838"/>
            <p:cNvSpPr/>
            <p:nvPr/>
          </p:nvSpPr>
          <p:spPr>
            <a:xfrm>
              <a:off x="408726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" name="pl839"/>
            <p:cNvSpPr/>
            <p:nvPr/>
          </p:nvSpPr>
          <p:spPr>
            <a:xfrm>
              <a:off x="421260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" name="pl840"/>
            <p:cNvSpPr/>
            <p:nvPr/>
          </p:nvSpPr>
          <p:spPr>
            <a:xfrm>
              <a:off x="433795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" name="pl841"/>
            <p:cNvSpPr/>
            <p:nvPr/>
          </p:nvSpPr>
          <p:spPr>
            <a:xfrm>
              <a:off x="446329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" name="pl842"/>
            <p:cNvSpPr/>
            <p:nvPr/>
          </p:nvSpPr>
          <p:spPr>
            <a:xfrm>
              <a:off x="458864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" name="pl843"/>
            <p:cNvSpPr/>
            <p:nvPr/>
          </p:nvSpPr>
          <p:spPr>
            <a:xfrm>
              <a:off x="4713990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5" name="pl844"/>
            <p:cNvSpPr/>
            <p:nvPr/>
          </p:nvSpPr>
          <p:spPr>
            <a:xfrm>
              <a:off x="483933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6" name="pl845"/>
            <p:cNvSpPr/>
            <p:nvPr/>
          </p:nvSpPr>
          <p:spPr>
            <a:xfrm>
              <a:off x="496468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7" name="pl846"/>
            <p:cNvSpPr/>
            <p:nvPr/>
          </p:nvSpPr>
          <p:spPr>
            <a:xfrm>
              <a:off x="509002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8" name="tx847"/>
            <p:cNvSpPr/>
            <p:nvPr/>
          </p:nvSpPr>
          <p:spPr>
            <a:xfrm>
              <a:off x="3429453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49" name="tx848"/>
            <p:cNvSpPr/>
            <p:nvPr/>
          </p:nvSpPr>
          <p:spPr>
            <a:xfrm>
              <a:off x="3554799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850" name="tx849"/>
            <p:cNvSpPr/>
            <p:nvPr/>
          </p:nvSpPr>
          <p:spPr>
            <a:xfrm>
              <a:off x="3680145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851" name="tx850"/>
            <p:cNvSpPr/>
            <p:nvPr/>
          </p:nvSpPr>
          <p:spPr>
            <a:xfrm>
              <a:off x="3774413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852" name="tx851"/>
            <p:cNvSpPr/>
            <p:nvPr/>
          </p:nvSpPr>
          <p:spPr>
            <a:xfrm>
              <a:off x="389975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853" name="tx852"/>
            <p:cNvSpPr/>
            <p:nvPr/>
          </p:nvSpPr>
          <p:spPr>
            <a:xfrm>
              <a:off x="4025105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854" name="tx853"/>
            <p:cNvSpPr/>
            <p:nvPr/>
          </p:nvSpPr>
          <p:spPr>
            <a:xfrm>
              <a:off x="4150451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855" name="tx854"/>
            <p:cNvSpPr/>
            <p:nvPr/>
          </p:nvSpPr>
          <p:spPr>
            <a:xfrm>
              <a:off x="4275797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856" name="tx855"/>
            <p:cNvSpPr/>
            <p:nvPr/>
          </p:nvSpPr>
          <p:spPr>
            <a:xfrm>
              <a:off x="4401143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857" name="tx856"/>
            <p:cNvSpPr/>
            <p:nvPr/>
          </p:nvSpPr>
          <p:spPr>
            <a:xfrm>
              <a:off x="4526489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858" name="tx857"/>
            <p:cNvSpPr/>
            <p:nvPr/>
          </p:nvSpPr>
          <p:spPr>
            <a:xfrm>
              <a:off x="4651834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859" name="tx858"/>
            <p:cNvSpPr/>
            <p:nvPr/>
          </p:nvSpPr>
          <p:spPr>
            <a:xfrm>
              <a:off x="4777180" y="4234696"/>
              <a:ext cx="1243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860" name="tx859"/>
            <p:cNvSpPr/>
            <p:nvPr/>
          </p:nvSpPr>
          <p:spPr>
            <a:xfrm>
              <a:off x="490252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861" name="tx860"/>
            <p:cNvSpPr/>
            <p:nvPr/>
          </p:nvSpPr>
          <p:spPr>
            <a:xfrm>
              <a:off x="5027872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862" name="tx861"/>
            <p:cNvSpPr/>
            <p:nvPr/>
          </p:nvSpPr>
          <p:spPr>
            <a:xfrm>
              <a:off x="1272494" y="3992609"/>
              <a:ext cx="161528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863" name="tx862"/>
            <p:cNvSpPr/>
            <p:nvPr/>
          </p:nvSpPr>
          <p:spPr>
            <a:xfrm>
              <a:off x="1210339" y="372231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864" name="tx863"/>
            <p:cNvSpPr/>
            <p:nvPr/>
          </p:nvSpPr>
          <p:spPr>
            <a:xfrm>
              <a:off x="1210339" y="3452024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865" name="tx864"/>
            <p:cNvSpPr/>
            <p:nvPr/>
          </p:nvSpPr>
          <p:spPr>
            <a:xfrm>
              <a:off x="1210339" y="3181732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866" name="tx865"/>
            <p:cNvSpPr/>
            <p:nvPr/>
          </p:nvSpPr>
          <p:spPr>
            <a:xfrm>
              <a:off x="1210339" y="2911440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867" name="tx866"/>
            <p:cNvSpPr/>
            <p:nvPr/>
          </p:nvSpPr>
          <p:spPr>
            <a:xfrm>
              <a:off x="1210339" y="264114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50%</a:t>
              </a:r>
            </a:p>
          </p:txBody>
        </p:sp>
        <p:sp>
          <p:nvSpPr>
            <p:cNvPr id="868" name="tx867"/>
            <p:cNvSpPr/>
            <p:nvPr/>
          </p:nvSpPr>
          <p:spPr>
            <a:xfrm>
              <a:off x="1210339" y="2370855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869" name="tx868"/>
            <p:cNvSpPr/>
            <p:nvPr/>
          </p:nvSpPr>
          <p:spPr>
            <a:xfrm>
              <a:off x="1210339" y="2100563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70%</a:t>
              </a:r>
            </a:p>
          </p:txBody>
        </p:sp>
        <p:sp>
          <p:nvSpPr>
            <p:cNvPr id="870" name="tx869"/>
            <p:cNvSpPr/>
            <p:nvPr/>
          </p:nvSpPr>
          <p:spPr>
            <a:xfrm>
              <a:off x="1210339" y="183027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80%</a:t>
              </a:r>
            </a:p>
          </p:txBody>
        </p:sp>
        <p:sp>
          <p:nvSpPr>
            <p:cNvPr id="871" name="tx870"/>
            <p:cNvSpPr/>
            <p:nvPr/>
          </p:nvSpPr>
          <p:spPr>
            <a:xfrm>
              <a:off x="1210339" y="1559978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90%</a:t>
              </a:r>
            </a:p>
          </p:txBody>
        </p:sp>
        <p:sp>
          <p:nvSpPr>
            <p:cNvPr id="872" name="tx871"/>
            <p:cNvSpPr/>
            <p:nvPr/>
          </p:nvSpPr>
          <p:spPr>
            <a:xfrm>
              <a:off x="1148183" y="1289686"/>
              <a:ext cx="285839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100%</a:t>
              </a:r>
            </a:p>
          </p:txBody>
        </p:sp>
        <p:sp>
          <p:nvSpPr>
            <p:cNvPr id="873" name="pl872"/>
            <p:cNvSpPr/>
            <p:nvPr/>
          </p:nvSpPr>
          <p:spPr>
            <a:xfrm>
              <a:off x="1461858" y="40369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4" name="pl873"/>
            <p:cNvSpPr/>
            <p:nvPr/>
          </p:nvSpPr>
          <p:spPr>
            <a:xfrm>
              <a:off x="1461858" y="37666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5" name="pl874"/>
            <p:cNvSpPr/>
            <p:nvPr/>
          </p:nvSpPr>
          <p:spPr>
            <a:xfrm>
              <a:off x="1461858" y="34963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6" name="pl875"/>
            <p:cNvSpPr/>
            <p:nvPr/>
          </p:nvSpPr>
          <p:spPr>
            <a:xfrm>
              <a:off x="1461858" y="322604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7" name="pl876"/>
            <p:cNvSpPr/>
            <p:nvPr/>
          </p:nvSpPr>
          <p:spPr>
            <a:xfrm>
              <a:off x="1461858" y="29557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8" name="pl877"/>
            <p:cNvSpPr/>
            <p:nvPr/>
          </p:nvSpPr>
          <p:spPr>
            <a:xfrm>
              <a:off x="1461858" y="26854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9" name="pl878"/>
            <p:cNvSpPr/>
            <p:nvPr/>
          </p:nvSpPr>
          <p:spPr>
            <a:xfrm>
              <a:off x="1461858" y="241516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0" name="pl879"/>
            <p:cNvSpPr/>
            <p:nvPr/>
          </p:nvSpPr>
          <p:spPr>
            <a:xfrm>
              <a:off x="1461858" y="214487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1" name="pl880"/>
            <p:cNvSpPr/>
            <p:nvPr/>
          </p:nvSpPr>
          <p:spPr>
            <a:xfrm>
              <a:off x="1461858" y="187458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2" name="pl881"/>
            <p:cNvSpPr/>
            <p:nvPr/>
          </p:nvSpPr>
          <p:spPr>
            <a:xfrm>
              <a:off x="1461858" y="16042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3" name="pl882"/>
            <p:cNvSpPr/>
            <p:nvPr/>
          </p:nvSpPr>
          <p:spPr>
            <a:xfrm>
              <a:off x="1461858" y="13339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4" name="tx883"/>
            <p:cNvSpPr/>
            <p:nvPr/>
          </p:nvSpPr>
          <p:spPr>
            <a:xfrm>
              <a:off x="2927462" y="4371373"/>
              <a:ext cx="861801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Time to Event</a:t>
              </a:r>
            </a:p>
          </p:txBody>
        </p:sp>
        <p:sp>
          <p:nvSpPr>
            <p:cNvPr id="885" name="tx884"/>
            <p:cNvSpPr/>
            <p:nvPr/>
          </p:nvSpPr>
          <p:spPr>
            <a:xfrm rot="-5400000">
              <a:off x="296437" y="2619906"/>
              <a:ext cx="1443998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Survival Probability (%)</a:t>
              </a:r>
            </a:p>
          </p:txBody>
        </p:sp>
        <p:sp>
          <p:nvSpPr>
            <p:cNvPr id="886" name="rc885"/>
            <p:cNvSpPr/>
            <p:nvPr/>
          </p:nvSpPr>
          <p:spPr>
            <a:xfrm>
              <a:off x="5359252" y="2187191"/>
              <a:ext cx="788496" cy="9965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7" name="tx886"/>
            <p:cNvSpPr/>
            <p:nvPr/>
          </p:nvSpPr>
          <p:spPr>
            <a:xfrm>
              <a:off x="5428841" y="2270525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888" name="rc887"/>
            <p:cNvSpPr/>
            <p:nvPr/>
          </p:nvSpPr>
          <p:spPr>
            <a:xfrm>
              <a:off x="5428841" y="245576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9" name="pl888"/>
            <p:cNvSpPr/>
            <p:nvPr/>
          </p:nvSpPr>
          <p:spPr>
            <a:xfrm>
              <a:off x="5450787" y="256549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0" name="rc889"/>
            <p:cNvSpPr/>
            <p:nvPr/>
          </p:nvSpPr>
          <p:spPr>
            <a:xfrm>
              <a:off x="5428841" y="267522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1" name="pl890"/>
            <p:cNvSpPr/>
            <p:nvPr/>
          </p:nvSpPr>
          <p:spPr>
            <a:xfrm>
              <a:off x="5450787" y="278495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2" name="rc891"/>
            <p:cNvSpPr/>
            <p:nvPr/>
          </p:nvSpPr>
          <p:spPr>
            <a:xfrm>
              <a:off x="5428841" y="289468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3" name="pl892"/>
            <p:cNvSpPr/>
            <p:nvPr/>
          </p:nvSpPr>
          <p:spPr>
            <a:xfrm>
              <a:off x="5450787" y="300440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4" name="tx893"/>
            <p:cNvSpPr/>
            <p:nvPr/>
          </p:nvSpPr>
          <p:spPr>
            <a:xfrm>
              <a:off x="5717886" y="2522768"/>
              <a:ext cx="360273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Control</a:t>
              </a:r>
            </a:p>
          </p:txBody>
        </p:sp>
        <p:sp>
          <p:nvSpPr>
            <p:cNvPr id="895" name="tx894"/>
            <p:cNvSpPr/>
            <p:nvPr/>
          </p:nvSpPr>
          <p:spPr>
            <a:xfrm>
              <a:off x="5717886" y="2744953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896" name="tx895"/>
            <p:cNvSpPr/>
            <p:nvPr/>
          </p:nvSpPr>
          <p:spPr>
            <a:xfrm>
              <a:off x="5717886" y="2961680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2024-10-21T00:10:33Z</dcterms:modified>
  <cp:category/>
</cp:coreProperties>
</file>