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54769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583871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670217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756562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784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649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15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3802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24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1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975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40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0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71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436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301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1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2031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897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329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28330" y="404069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312704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221338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1299735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17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082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94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12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677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543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08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273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3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200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6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734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59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464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45464" y="1287833"/>
              <a:ext cx="2900979" cy="2738519"/>
            </a:xfrm>
            <a:custGeom>
              <a:avLst/>
              <a:pathLst>
                <a:path w="2900979" h="2738519">
                  <a:moveTo>
                    <a:pt x="0" y="2738519"/>
                  </a:moveTo>
                  <a:lnTo>
                    <a:pt x="931178" y="2303113"/>
                  </a:lnTo>
                  <a:lnTo>
                    <a:pt x="1074436" y="2141485"/>
                  </a:lnTo>
                  <a:lnTo>
                    <a:pt x="1181880" y="1983641"/>
                  </a:lnTo>
                  <a:lnTo>
                    <a:pt x="1289324" y="1679091"/>
                  </a:lnTo>
                  <a:lnTo>
                    <a:pt x="1360953" y="1366735"/>
                  </a:lnTo>
                  <a:lnTo>
                    <a:pt x="1432582" y="980559"/>
                  </a:lnTo>
                  <a:lnTo>
                    <a:pt x="1504211" y="603824"/>
                  </a:lnTo>
                  <a:lnTo>
                    <a:pt x="1575840" y="262701"/>
                  </a:lnTo>
                  <a:lnTo>
                    <a:pt x="1647469" y="0"/>
                  </a:lnTo>
                  <a:lnTo>
                    <a:pt x="1719098" y="7775"/>
                  </a:lnTo>
                  <a:lnTo>
                    <a:pt x="1790727" y="257088"/>
                  </a:lnTo>
                  <a:lnTo>
                    <a:pt x="1862356" y="603904"/>
                  </a:lnTo>
                  <a:lnTo>
                    <a:pt x="1933986" y="952719"/>
                  </a:lnTo>
                  <a:lnTo>
                    <a:pt x="2005615" y="1232006"/>
                  </a:lnTo>
                  <a:lnTo>
                    <a:pt x="2077244" y="1435856"/>
                  </a:lnTo>
                  <a:lnTo>
                    <a:pt x="2184688" y="1577510"/>
                  </a:lnTo>
                  <a:lnTo>
                    <a:pt x="2292131" y="1516774"/>
                  </a:lnTo>
                  <a:lnTo>
                    <a:pt x="2363760" y="1421505"/>
                  </a:lnTo>
                  <a:lnTo>
                    <a:pt x="2435389" y="1331462"/>
                  </a:lnTo>
                  <a:lnTo>
                    <a:pt x="2507019" y="1289690"/>
                  </a:lnTo>
                  <a:lnTo>
                    <a:pt x="2578648" y="1405360"/>
                  </a:lnTo>
                  <a:lnTo>
                    <a:pt x="2650277" y="1629463"/>
                  </a:lnTo>
                  <a:lnTo>
                    <a:pt x="2721906" y="1900475"/>
                  </a:lnTo>
                  <a:lnTo>
                    <a:pt x="2900979" y="24381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64987" y="1128901"/>
              <a:ext cx="3545641" cy="2873263"/>
            </a:xfrm>
            <a:custGeom>
              <a:avLst/>
              <a:pathLst>
                <a:path w="3545641" h="2873263">
                  <a:moveTo>
                    <a:pt x="0" y="2851440"/>
                  </a:moveTo>
                  <a:lnTo>
                    <a:pt x="250701" y="2858743"/>
                  </a:lnTo>
                  <a:lnTo>
                    <a:pt x="787920" y="2845899"/>
                  </a:lnTo>
                  <a:lnTo>
                    <a:pt x="1253509" y="2647128"/>
                  </a:lnTo>
                  <a:lnTo>
                    <a:pt x="1325138" y="2568529"/>
                  </a:lnTo>
                  <a:lnTo>
                    <a:pt x="1396767" y="2465538"/>
                  </a:lnTo>
                  <a:lnTo>
                    <a:pt x="1504211" y="2243471"/>
                  </a:lnTo>
                  <a:lnTo>
                    <a:pt x="1611655" y="1897257"/>
                  </a:lnTo>
                  <a:lnTo>
                    <a:pt x="1683284" y="1580719"/>
                  </a:lnTo>
                  <a:lnTo>
                    <a:pt x="1754913" y="1191045"/>
                  </a:lnTo>
                  <a:lnTo>
                    <a:pt x="1826542" y="798978"/>
                  </a:lnTo>
                  <a:lnTo>
                    <a:pt x="1898171" y="386142"/>
                  </a:lnTo>
                  <a:lnTo>
                    <a:pt x="1969800" y="142911"/>
                  </a:lnTo>
                  <a:lnTo>
                    <a:pt x="2041429" y="0"/>
                  </a:lnTo>
                  <a:lnTo>
                    <a:pt x="2113058" y="1579"/>
                  </a:lnTo>
                  <a:lnTo>
                    <a:pt x="2184688" y="94031"/>
                  </a:lnTo>
                  <a:lnTo>
                    <a:pt x="2256317" y="227050"/>
                  </a:lnTo>
                  <a:lnTo>
                    <a:pt x="2327946" y="469090"/>
                  </a:lnTo>
                  <a:lnTo>
                    <a:pt x="2399575" y="750742"/>
                  </a:lnTo>
                  <a:lnTo>
                    <a:pt x="2471204" y="1052766"/>
                  </a:lnTo>
                  <a:lnTo>
                    <a:pt x="2542833" y="1372765"/>
                  </a:lnTo>
                  <a:lnTo>
                    <a:pt x="2650277" y="1777786"/>
                  </a:lnTo>
                  <a:lnTo>
                    <a:pt x="2757720" y="2093779"/>
                  </a:lnTo>
                  <a:lnTo>
                    <a:pt x="2829350" y="2259622"/>
                  </a:lnTo>
                  <a:lnTo>
                    <a:pt x="2900979" y="2403024"/>
                  </a:lnTo>
                  <a:lnTo>
                    <a:pt x="3115866" y="2685898"/>
                  </a:lnTo>
                  <a:lnTo>
                    <a:pt x="3330753" y="2816196"/>
                  </a:lnTo>
                  <a:lnTo>
                    <a:pt x="3545641" y="287326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38020" y="1428449"/>
              <a:ext cx="3044237" cy="2598704"/>
            </a:xfrm>
            <a:custGeom>
              <a:avLst/>
              <a:pathLst>
                <a:path w="3044237" h="2598704">
                  <a:moveTo>
                    <a:pt x="0" y="2598704"/>
                  </a:moveTo>
                  <a:lnTo>
                    <a:pt x="787920" y="2465087"/>
                  </a:lnTo>
                  <a:lnTo>
                    <a:pt x="931178" y="2364945"/>
                  </a:lnTo>
                  <a:lnTo>
                    <a:pt x="1074436" y="2179823"/>
                  </a:lnTo>
                  <a:lnTo>
                    <a:pt x="1181880" y="1950499"/>
                  </a:lnTo>
                  <a:lnTo>
                    <a:pt x="1253509" y="1741965"/>
                  </a:lnTo>
                  <a:lnTo>
                    <a:pt x="1325138" y="1479779"/>
                  </a:lnTo>
                  <a:lnTo>
                    <a:pt x="1396767" y="1168040"/>
                  </a:lnTo>
                  <a:lnTo>
                    <a:pt x="1468396" y="826645"/>
                  </a:lnTo>
                  <a:lnTo>
                    <a:pt x="1540025" y="468222"/>
                  </a:lnTo>
                  <a:lnTo>
                    <a:pt x="1611655" y="142125"/>
                  </a:lnTo>
                  <a:lnTo>
                    <a:pt x="1683284" y="0"/>
                  </a:lnTo>
                  <a:lnTo>
                    <a:pt x="1754913" y="19246"/>
                  </a:lnTo>
                  <a:lnTo>
                    <a:pt x="1826542" y="199597"/>
                  </a:lnTo>
                  <a:lnTo>
                    <a:pt x="1898171" y="549580"/>
                  </a:lnTo>
                  <a:lnTo>
                    <a:pt x="1969800" y="899311"/>
                  </a:lnTo>
                  <a:lnTo>
                    <a:pt x="2041429" y="1221618"/>
                  </a:lnTo>
                  <a:lnTo>
                    <a:pt x="2113058" y="1493962"/>
                  </a:lnTo>
                  <a:lnTo>
                    <a:pt x="2184688" y="1703602"/>
                  </a:lnTo>
                  <a:lnTo>
                    <a:pt x="2292131" y="1931031"/>
                  </a:lnTo>
                  <a:lnTo>
                    <a:pt x="2399575" y="2083731"/>
                  </a:lnTo>
                  <a:lnTo>
                    <a:pt x="2471204" y="2162401"/>
                  </a:lnTo>
                  <a:lnTo>
                    <a:pt x="2614462" y="2288939"/>
                  </a:lnTo>
                  <a:lnTo>
                    <a:pt x="2757720" y="2385294"/>
                  </a:lnTo>
                  <a:lnTo>
                    <a:pt x="2865164" y="2444655"/>
                  </a:lnTo>
                  <a:lnTo>
                    <a:pt x="3044237" y="2516307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02206" y="1312876"/>
              <a:ext cx="3080051" cy="2713705"/>
            </a:xfrm>
            <a:custGeom>
              <a:avLst/>
              <a:pathLst>
                <a:path w="3080051" h="2713705">
                  <a:moveTo>
                    <a:pt x="0" y="2713705"/>
                  </a:moveTo>
                  <a:lnTo>
                    <a:pt x="752105" y="2602025"/>
                  </a:lnTo>
                  <a:lnTo>
                    <a:pt x="859549" y="2546114"/>
                  </a:lnTo>
                  <a:lnTo>
                    <a:pt x="1002807" y="2417700"/>
                  </a:lnTo>
                  <a:lnTo>
                    <a:pt x="1146065" y="2163027"/>
                  </a:lnTo>
                  <a:lnTo>
                    <a:pt x="1217694" y="1958439"/>
                  </a:lnTo>
                  <a:lnTo>
                    <a:pt x="1289324" y="1690973"/>
                  </a:lnTo>
                  <a:lnTo>
                    <a:pt x="1360953" y="1361551"/>
                  </a:lnTo>
                  <a:lnTo>
                    <a:pt x="1432582" y="987876"/>
                  </a:lnTo>
                  <a:lnTo>
                    <a:pt x="1504211" y="678887"/>
                  </a:lnTo>
                  <a:lnTo>
                    <a:pt x="1575840" y="403254"/>
                  </a:lnTo>
                  <a:lnTo>
                    <a:pt x="1647469" y="178535"/>
                  </a:lnTo>
                  <a:lnTo>
                    <a:pt x="1719098" y="19806"/>
                  </a:lnTo>
                  <a:lnTo>
                    <a:pt x="1790727" y="0"/>
                  </a:lnTo>
                  <a:lnTo>
                    <a:pt x="1862356" y="116156"/>
                  </a:lnTo>
                  <a:lnTo>
                    <a:pt x="1933986" y="420091"/>
                  </a:lnTo>
                  <a:lnTo>
                    <a:pt x="2005615" y="798429"/>
                  </a:lnTo>
                  <a:lnTo>
                    <a:pt x="2077244" y="1168160"/>
                  </a:lnTo>
                  <a:lnTo>
                    <a:pt x="2148873" y="1508785"/>
                  </a:lnTo>
                  <a:lnTo>
                    <a:pt x="2256317" y="1884408"/>
                  </a:lnTo>
                  <a:lnTo>
                    <a:pt x="2435389" y="2197186"/>
                  </a:lnTo>
                  <a:lnTo>
                    <a:pt x="2578648" y="2319526"/>
                  </a:lnTo>
                  <a:lnTo>
                    <a:pt x="2650277" y="2364163"/>
                  </a:lnTo>
                  <a:lnTo>
                    <a:pt x="2721906" y="2407003"/>
                  </a:lnTo>
                  <a:lnTo>
                    <a:pt x="2865164" y="2483678"/>
                  </a:lnTo>
                  <a:lnTo>
                    <a:pt x="3080051" y="256896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20638" y="4001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51816" y="3566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95075" y="340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2518" y="3246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09962" y="2942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1591" y="262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3220" y="2243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4849" y="1866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478" y="1525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8107" y="1263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9737" y="12707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11366" y="1520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82995" y="1866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4624" y="22157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6253" y="249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7882" y="2698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605326" y="2840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12770" y="2779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84399" y="2684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56028" y="2594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27657" y="2552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99286" y="2668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70915" y="2892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42544" y="3163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21617" y="3701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40161" y="39555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90863" y="39628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28081" y="3949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993671" y="3751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65300" y="36726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36929" y="35696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44373" y="3347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51816" y="30013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23445" y="268479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495075" y="2295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66704" y="19030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38333" y="14902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09962" y="12469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1591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3220" y="11056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4849" y="1198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478" y="13311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8107" y="15731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9737" y="18548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11366" y="21568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82995" y="24768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90438" y="28818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7882" y="31978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9511" y="33636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41140" y="35071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56028" y="37899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70915" y="3920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85802" y="39773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13194" y="4002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01114" y="38687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44373" y="37685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87631" y="358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95075" y="33541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66704" y="31455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38333" y="28834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09962" y="25716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1591" y="22302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3220" y="18718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4849" y="154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478" y="14036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8107" y="14228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9737" y="16032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11366" y="1953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82995" y="2302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4624" y="26252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6253" y="28975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7882" y="3107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605326" y="3334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12770" y="3487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84399" y="35660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27657" y="36925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70915" y="37889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78359" y="3848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57432" y="3919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77380" y="40017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29485" y="3890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36929" y="3834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0187" y="37057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23445" y="34510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495075" y="32464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66704" y="297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38333" y="26496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09962" y="2275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1591" y="1966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3220" y="16913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4849" y="14665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478" y="13078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8107" y="12880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9737" y="14042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11366" y="17081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82995" y="20864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4624" y="24562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6253" y="27968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33697" y="31724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12770" y="34852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56028" y="36075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27657" y="36522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99286" y="36950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42544" y="377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57432" y="3857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8183" y="399900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8183" y="308535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8183" y="217169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8183" y="1257988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393536" y="404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393536" y="3127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393536" y="2213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393536" y="1299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217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082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194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4812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677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543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08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273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3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2003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68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734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599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464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59065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77168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636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1912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056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215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67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518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5170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3822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2473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71125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977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8428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2903429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2024-10-30T14:54:38Z</dcterms:modified>
  <cp:category/>
</cp:coreProperties>
</file>