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643319" y="27097"/>
                  </a:lnTo>
                  <a:lnTo>
                    <a:pt x="1643319" y="54194"/>
                  </a:lnTo>
                  <a:lnTo>
                    <a:pt x="1698096" y="54194"/>
                  </a:lnTo>
                  <a:lnTo>
                    <a:pt x="1698096" y="81291"/>
                  </a:lnTo>
                  <a:lnTo>
                    <a:pt x="1752873" y="81291"/>
                  </a:lnTo>
                  <a:lnTo>
                    <a:pt x="1752873" y="108388"/>
                  </a:lnTo>
                  <a:lnTo>
                    <a:pt x="1807650" y="108388"/>
                  </a:lnTo>
                  <a:lnTo>
                    <a:pt x="1807650" y="135485"/>
                  </a:lnTo>
                  <a:lnTo>
                    <a:pt x="1862428" y="135485"/>
                  </a:lnTo>
                  <a:lnTo>
                    <a:pt x="1862428" y="162582"/>
                  </a:lnTo>
                  <a:lnTo>
                    <a:pt x="1917205" y="162582"/>
                  </a:lnTo>
                  <a:lnTo>
                    <a:pt x="1917205" y="189679"/>
                  </a:lnTo>
                  <a:lnTo>
                    <a:pt x="1971982" y="189679"/>
                  </a:lnTo>
                  <a:lnTo>
                    <a:pt x="1971982" y="298067"/>
                  </a:lnTo>
                  <a:lnTo>
                    <a:pt x="2026760" y="298067"/>
                  </a:lnTo>
                  <a:lnTo>
                    <a:pt x="2026760" y="406455"/>
                  </a:lnTo>
                  <a:lnTo>
                    <a:pt x="2081537" y="406455"/>
                  </a:lnTo>
                  <a:lnTo>
                    <a:pt x="2081537" y="460649"/>
                  </a:lnTo>
                  <a:lnTo>
                    <a:pt x="2136314" y="460649"/>
                  </a:lnTo>
                  <a:lnTo>
                    <a:pt x="2136314" y="541940"/>
                  </a:lnTo>
                  <a:lnTo>
                    <a:pt x="2191092" y="541940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50328"/>
                  </a:lnTo>
                  <a:lnTo>
                    <a:pt x="2355424" y="650328"/>
                  </a:lnTo>
                  <a:lnTo>
                    <a:pt x="2355424" y="677425"/>
                  </a:lnTo>
                  <a:lnTo>
                    <a:pt x="2464978" y="677425"/>
                  </a:lnTo>
                  <a:lnTo>
                    <a:pt x="2464978" y="758716"/>
                  </a:lnTo>
                  <a:lnTo>
                    <a:pt x="2574533" y="758716"/>
                  </a:lnTo>
                  <a:lnTo>
                    <a:pt x="2574533" y="840007"/>
                  </a:lnTo>
                  <a:lnTo>
                    <a:pt x="2629310" y="840007"/>
                  </a:lnTo>
                  <a:lnTo>
                    <a:pt x="2629310" y="894201"/>
                  </a:lnTo>
                  <a:lnTo>
                    <a:pt x="2684087" y="894201"/>
                  </a:lnTo>
                  <a:lnTo>
                    <a:pt x="2684087" y="921298"/>
                  </a:lnTo>
                  <a:lnTo>
                    <a:pt x="2738865" y="921298"/>
                  </a:lnTo>
                  <a:lnTo>
                    <a:pt x="2738865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886067" y="1176410"/>
              <a:ext cx="2957974" cy="1056783"/>
            </a:xfrm>
            <a:custGeom>
              <a:avLst/>
              <a:pathLst>
                <a:path w="2957974" h="1056783">
                  <a:moveTo>
                    <a:pt x="0" y="0"/>
                  </a:moveTo>
                  <a:lnTo>
                    <a:pt x="1424209" y="0"/>
                  </a:lnTo>
                  <a:lnTo>
                    <a:pt x="1424209" y="27097"/>
                  </a:lnTo>
                  <a:lnTo>
                    <a:pt x="1478987" y="27097"/>
                  </a:lnTo>
                  <a:lnTo>
                    <a:pt x="1478987" y="81291"/>
                  </a:lnTo>
                  <a:lnTo>
                    <a:pt x="1643319" y="81291"/>
                  </a:lnTo>
                  <a:lnTo>
                    <a:pt x="1643319" y="135485"/>
                  </a:lnTo>
                  <a:lnTo>
                    <a:pt x="1698096" y="135485"/>
                  </a:lnTo>
                  <a:lnTo>
                    <a:pt x="1698096" y="189679"/>
                  </a:lnTo>
                  <a:lnTo>
                    <a:pt x="1752873" y="189679"/>
                  </a:lnTo>
                  <a:lnTo>
                    <a:pt x="1752873" y="352261"/>
                  </a:lnTo>
                  <a:lnTo>
                    <a:pt x="1807650" y="352261"/>
                  </a:lnTo>
                  <a:lnTo>
                    <a:pt x="1807650" y="460649"/>
                  </a:lnTo>
                  <a:lnTo>
                    <a:pt x="1862428" y="460649"/>
                  </a:lnTo>
                  <a:lnTo>
                    <a:pt x="1862428" y="541940"/>
                  </a:lnTo>
                  <a:lnTo>
                    <a:pt x="1917205" y="541940"/>
                  </a:lnTo>
                  <a:lnTo>
                    <a:pt x="1917205" y="677425"/>
                  </a:lnTo>
                  <a:lnTo>
                    <a:pt x="1971982" y="677425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67104"/>
                  </a:lnTo>
                  <a:lnTo>
                    <a:pt x="2081537" y="867104"/>
                  </a:lnTo>
                  <a:lnTo>
                    <a:pt x="2081537" y="894201"/>
                  </a:lnTo>
                  <a:lnTo>
                    <a:pt x="2136314" y="894201"/>
                  </a:lnTo>
                  <a:lnTo>
                    <a:pt x="2136314" y="921298"/>
                  </a:lnTo>
                  <a:lnTo>
                    <a:pt x="2191092" y="921298"/>
                  </a:lnTo>
                  <a:lnTo>
                    <a:pt x="2191092" y="975492"/>
                  </a:lnTo>
                  <a:lnTo>
                    <a:pt x="2574533" y="975492"/>
                  </a:lnTo>
                  <a:lnTo>
                    <a:pt x="2574533" y="1002589"/>
                  </a:lnTo>
                  <a:lnTo>
                    <a:pt x="2629310" y="1002589"/>
                  </a:lnTo>
                  <a:lnTo>
                    <a:pt x="2629310" y="1029686"/>
                  </a:lnTo>
                  <a:lnTo>
                    <a:pt x="2957974" y="1029686"/>
                  </a:lnTo>
                  <a:lnTo>
                    <a:pt x="2957974" y="105678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886067" y="1176410"/>
              <a:ext cx="2957974" cy="894201"/>
            </a:xfrm>
            <a:custGeom>
              <a:avLst/>
              <a:pathLst>
                <a:path w="2957974" h="894201">
                  <a:moveTo>
                    <a:pt x="0" y="0"/>
                  </a:moveTo>
                  <a:lnTo>
                    <a:pt x="1259877" y="0"/>
                  </a:lnTo>
                  <a:lnTo>
                    <a:pt x="1259877" y="27097"/>
                  </a:lnTo>
                  <a:lnTo>
                    <a:pt x="1424209" y="27097"/>
                  </a:lnTo>
                  <a:lnTo>
                    <a:pt x="1424209" y="135485"/>
                  </a:lnTo>
                  <a:lnTo>
                    <a:pt x="1478987" y="135485"/>
                  </a:lnTo>
                  <a:lnTo>
                    <a:pt x="1478987" y="162582"/>
                  </a:lnTo>
                  <a:lnTo>
                    <a:pt x="1588541" y="162582"/>
                  </a:lnTo>
                  <a:lnTo>
                    <a:pt x="1588541" y="189679"/>
                  </a:lnTo>
                  <a:lnTo>
                    <a:pt x="1698096" y="189679"/>
                  </a:lnTo>
                  <a:lnTo>
                    <a:pt x="1698096" y="216776"/>
                  </a:lnTo>
                  <a:lnTo>
                    <a:pt x="1752873" y="216776"/>
                  </a:lnTo>
                  <a:lnTo>
                    <a:pt x="1752873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25164"/>
                  </a:lnTo>
                  <a:lnTo>
                    <a:pt x="1917205" y="325164"/>
                  </a:lnTo>
                  <a:lnTo>
                    <a:pt x="1917205" y="379358"/>
                  </a:lnTo>
                  <a:lnTo>
                    <a:pt x="1971982" y="379358"/>
                  </a:lnTo>
                  <a:lnTo>
                    <a:pt x="1971982" y="433552"/>
                  </a:lnTo>
                  <a:lnTo>
                    <a:pt x="2026760" y="433552"/>
                  </a:lnTo>
                  <a:lnTo>
                    <a:pt x="2026760" y="487746"/>
                  </a:lnTo>
                  <a:lnTo>
                    <a:pt x="2191092" y="487746"/>
                  </a:lnTo>
                  <a:lnTo>
                    <a:pt x="2191092" y="541940"/>
                  </a:lnTo>
                  <a:lnTo>
                    <a:pt x="2355424" y="541940"/>
                  </a:lnTo>
                  <a:lnTo>
                    <a:pt x="2355424" y="569037"/>
                  </a:lnTo>
                  <a:lnTo>
                    <a:pt x="2410201" y="569037"/>
                  </a:lnTo>
                  <a:lnTo>
                    <a:pt x="2410201" y="623231"/>
                  </a:lnTo>
                  <a:lnTo>
                    <a:pt x="2464978" y="623231"/>
                  </a:lnTo>
                  <a:lnTo>
                    <a:pt x="2464978" y="704522"/>
                  </a:lnTo>
                  <a:lnTo>
                    <a:pt x="2519755" y="704522"/>
                  </a:lnTo>
                  <a:lnTo>
                    <a:pt x="2519755" y="731619"/>
                  </a:lnTo>
                  <a:lnTo>
                    <a:pt x="2629310" y="731619"/>
                  </a:lnTo>
                  <a:lnTo>
                    <a:pt x="2629310" y="812910"/>
                  </a:lnTo>
                  <a:lnTo>
                    <a:pt x="2684087" y="812910"/>
                  </a:lnTo>
                  <a:lnTo>
                    <a:pt x="2684087" y="867104"/>
                  </a:lnTo>
                  <a:lnTo>
                    <a:pt x="2738865" y="867104"/>
                  </a:lnTo>
                  <a:lnTo>
                    <a:pt x="2738865" y="894201"/>
                  </a:lnTo>
                  <a:lnTo>
                    <a:pt x="2957974" y="894201"/>
                  </a:lnTo>
                  <a:lnTo>
                    <a:pt x="2957974" y="894201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886067" y="1176410"/>
              <a:ext cx="2957974" cy="1002589"/>
            </a:xfrm>
            <a:custGeom>
              <a:avLst/>
              <a:pathLst>
                <a:path w="2957974" h="1002589">
                  <a:moveTo>
                    <a:pt x="0" y="0"/>
                  </a:moveTo>
                  <a:lnTo>
                    <a:pt x="0" y="0"/>
                  </a:lnTo>
                  <a:lnTo>
                    <a:pt x="0" y="27097"/>
                  </a:lnTo>
                  <a:lnTo>
                    <a:pt x="1040768" y="27097"/>
                  </a:lnTo>
                  <a:lnTo>
                    <a:pt x="1040768" y="54194"/>
                  </a:lnTo>
                  <a:lnTo>
                    <a:pt x="1150323" y="54194"/>
                  </a:lnTo>
                  <a:lnTo>
                    <a:pt x="1150323" y="81291"/>
                  </a:lnTo>
                  <a:lnTo>
                    <a:pt x="1205100" y="81291"/>
                  </a:lnTo>
                  <a:lnTo>
                    <a:pt x="1205100" y="108388"/>
                  </a:lnTo>
                  <a:lnTo>
                    <a:pt x="1314655" y="108388"/>
                  </a:lnTo>
                  <a:lnTo>
                    <a:pt x="1314655" y="135485"/>
                  </a:lnTo>
                  <a:lnTo>
                    <a:pt x="1478987" y="135485"/>
                  </a:lnTo>
                  <a:lnTo>
                    <a:pt x="1478987" y="189679"/>
                  </a:lnTo>
                  <a:lnTo>
                    <a:pt x="1588541" y="189679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352261"/>
                  </a:lnTo>
                  <a:lnTo>
                    <a:pt x="1698096" y="352261"/>
                  </a:lnTo>
                  <a:lnTo>
                    <a:pt x="1698096" y="379358"/>
                  </a:lnTo>
                  <a:lnTo>
                    <a:pt x="1807650" y="379358"/>
                  </a:lnTo>
                  <a:lnTo>
                    <a:pt x="1807650" y="487746"/>
                  </a:lnTo>
                  <a:lnTo>
                    <a:pt x="1862428" y="487746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40007"/>
                  </a:lnTo>
                  <a:lnTo>
                    <a:pt x="2245869" y="840007"/>
                  </a:lnTo>
                  <a:lnTo>
                    <a:pt x="2245869" y="894201"/>
                  </a:lnTo>
                  <a:lnTo>
                    <a:pt x="2300646" y="894201"/>
                  </a:lnTo>
                  <a:lnTo>
                    <a:pt x="2300646" y="921298"/>
                  </a:lnTo>
                  <a:lnTo>
                    <a:pt x="2355424" y="921298"/>
                  </a:lnTo>
                  <a:lnTo>
                    <a:pt x="2355424" y="975492"/>
                  </a:lnTo>
                  <a:lnTo>
                    <a:pt x="2684087" y="975492"/>
                  </a:lnTo>
                  <a:lnTo>
                    <a:pt x="2684087" y="1002589"/>
                  </a:lnTo>
                  <a:lnTo>
                    <a:pt x="2957974" y="1002589"/>
                  </a:lnTo>
                  <a:lnTo>
                    <a:pt x="2957974" y="100258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886067" y="1176410"/>
              <a:ext cx="2957974" cy="975492"/>
            </a:xfrm>
            <a:custGeom>
              <a:avLst/>
              <a:pathLst>
                <a:path w="2957974" h="975492">
                  <a:moveTo>
                    <a:pt x="0" y="0"/>
                  </a:moveTo>
                  <a:lnTo>
                    <a:pt x="1095546" y="0"/>
                  </a:lnTo>
                  <a:lnTo>
                    <a:pt x="1095546" y="54194"/>
                  </a:lnTo>
                  <a:lnTo>
                    <a:pt x="1314655" y="54194"/>
                  </a:lnTo>
                  <a:lnTo>
                    <a:pt x="1314655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24209" y="108388"/>
                  </a:lnTo>
                  <a:lnTo>
                    <a:pt x="1424209" y="216776"/>
                  </a:lnTo>
                  <a:lnTo>
                    <a:pt x="1478987" y="216776"/>
                  </a:lnTo>
                  <a:lnTo>
                    <a:pt x="1478987" y="325164"/>
                  </a:lnTo>
                  <a:lnTo>
                    <a:pt x="1533764" y="325164"/>
                  </a:lnTo>
                  <a:lnTo>
                    <a:pt x="1533764" y="379358"/>
                  </a:lnTo>
                  <a:lnTo>
                    <a:pt x="1588541" y="379358"/>
                  </a:lnTo>
                  <a:lnTo>
                    <a:pt x="1588541" y="487746"/>
                  </a:lnTo>
                  <a:lnTo>
                    <a:pt x="1643319" y="487746"/>
                  </a:lnTo>
                  <a:lnTo>
                    <a:pt x="1643319" y="596134"/>
                  </a:lnTo>
                  <a:lnTo>
                    <a:pt x="1698096" y="596134"/>
                  </a:lnTo>
                  <a:lnTo>
                    <a:pt x="1698096" y="677425"/>
                  </a:lnTo>
                  <a:lnTo>
                    <a:pt x="1752873" y="677425"/>
                  </a:lnTo>
                  <a:lnTo>
                    <a:pt x="1752873" y="704522"/>
                  </a:lnTo>
                  <a:lnTo>
                    <a:pt x="1807650" y="704522"/>
                  </a:lnTo>
                  <a:lnTo>
                    <a:pt x="1807650" y="758716"/>
                  </a:lnTo>
                  <a:lnTo>
                    <a:pt x="1862428" y="758716"/>
                  </a:lnTo>
                  <a:lnTo>
                    <a:pt x="1862428" y="785813"/>
                  </a:lnTo>
                  <a:lnTo>
                    <a:pt x="1917205" y="785813"/>
                  </a:lnTo>
                  <a:lnTo>
                    <a:pt x="1917205" y="840007"/>
                  </a:lnTo>
                  <a:lnTo>
                    <a:pt x="1971982" y="840007"/>
                  </a:lnTo>
                  <a:lnTo>
                    <a:pt x="1971982" y="867104"/>
                  </a:lnTo>
                  <a:lnTo>
                    <a:pt x="2026760" y="867104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191092" y="921298"/>
                  </a:lnTo>
                  <a:lnTo>
                    <a:pt x="2191092" y="948395"/>
                  </a:lnTo>
                  <a:lnTo>
                    <a:pt x="2355424" y="948395"/>
                  </a:lnTo>
                  <a:lnTo>
                    <a:pt x="2355424" y="975492"/>
                  </a:lnTo>
                  <a:lnTo>
                    <a:pt x="2957974" y="975492"/>
                  </a:lnTo>
                  <a:lnTo>
                    <a:pt x="2957974" y="97549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219109" y="0"/>
                  </a:lnTo>
                  <a:lnTo>
                    <a:pt x="219109" y="27097"/>
                  </a:lnTo>
                  <a:lnTo>
                    <a:pt x="383441" y="27097"/>
                  </a:lnTo>
                  <a:lnTo>
                    <a:pt x="383441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478987" y="108388"/>
                  </a:lnTo>
                  <a:lnTo>
                    <a:pt x="1478987" y="162582"/>
                  </a:lnTo>
                  <a:lnTo>
                    <a:pt x="1533764" y="162582"/>
                  </a:lnTo>
                  <a:lnTo>
                    <a:pt x="1533764" y="216776"/>
                  </a:lnTo>
                  <a:lnTo>
                    <a:pt x="1588541" y="216776"/>
                  </a:lnTo>
                  <a:lnTo>
                    <a:pt x="1588541" y="298067"/>
                  </a:lnTo>
                  <a:lnTo>
                    <a:pt x="1643319" y="298067"/>
                  </a:lnTo>
                  <a:lnTo>
                    <a:pt x="1643319" y="460649"/>
                  </a:lnTo>
                  <a:lnTo>
                    <a:pt x="1698096" y="460649"/>
                  </a:lnTo>
                  <a:lnTo>
                    <a:pt x="1698096" y="514843"/>
                  </a:lnTo>
                  <a:lnTo>
                    <a:pt x="1752873" y="514843"/>
                  </a:lnTo>
                  <a:lnTo>
                    <a:pt x="1752873" y="569037"/>
                  </a:lnTo>
                  <a:lnTo>
                    <a:pt x="1807650" y="569037"/>
                  </a:lnTo>
                  <a:lnTo>
                    <a:pt x="1807650" y="650328"/>
                  </a:lnTo>
                  <a:lnTo>
                    <a:pt x="1862428" y="650328"/>
                  </a:lnTo>
                  <a:lnTo>
                    <a:pt x="1862428" y="704522"/>
                  </a:lnTo>
                  <a:lnTo>
                    <a:pt x="1917205" y="704522"/>
                  </a:lnTo>
                  <a:lnTo>
                    <a:pt x="1917205" y="785813"/>
                  </a:lnTo>
                  <a:lnTo>
                    <a:pt x="1971982" y="785813"/>
                  </a:lnTo>
                  <a:lnTo>
                    <a:pt x="1971982" y="812910"/>
                  </a:lnTo>
                  <a:lnTo>
                    <a:pt x="2026760" y="812910"/>
                  </a:lnTo>
                  <a:lnTo>
                    <a:pt x="2026760" y="894201"/>
                  </a:lnTo>
                  <a:lnTo>
                    <a:pt x="2081537" y="894201"/>
                  </a:lnTo>
                  <a:lnTo>
                    <a:pt x="2081537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095546" y="0"/>
                  </a:lnTo>
                  <a:lnTo>
                    <a:pt x="1095546" y="27097"/>
                  </a:lnTo>
                  <a:lnTo>
                    <a:pt x="1424209" y="27097"/>
                  </a:lnTo>
                  <a:lnTo>
                    <a:pt x="1424209" y="54194"/>
                  </a:lnTo>
                  <a:lnTo>
                    <a:pt x="1533764" y="54194"/>
                  </a:lnTo>
                  <a:lnTo>
                    <a:pt x="1533764" y="81291"/>
                  </a:lnTo>
                  <a:lnTo>
                    <a:pt x="1588541" y="81291"/>
                  </a:lnTo>
                  <a:lnTo>
                    <a:pt x="1588541" y="108388"/>
                  </a:lnTo>
                  <a:lnTo>
                    <a:pt x="1643319" y="108388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06455"/>
                  </a:lnTo>
                  <a:lnTo>
                    <a:pt x="1862428" y="406455"/>
                  </a:lnTo>
                  <a:lnTo>
                    <a:pt x="1862428" y="460649"/>
                  </a:lnTo>
                  <a:lnTo>
                    <a:pt x="1917205" y="460649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136314" y="623231"/>
                  </a:lnTo>
                  <a:lnTo>
                    <a:pt x="2136314" y="650328"/>
                  </a:lnTo>
                  <a:lnTo>
                    <a:pt x="2245869" y="650328"/>
                  </a:lnTo>
                  <a:lnTo>
                    <a:pt x="2245869" y="704522"/>
                  </a:lnTo>
                  <a:lnTo>
                    <a:pt x="2410201" y="704522"/>
                  </a:lnTo>
                  <a:lnTo>
                    <a:pt x="2410201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86067" y="1176410"/>
              <a:ext cx="2957974" cy="812910"/>
            </a:xfrm>
            <a:custGeom>
              <a:avLst/>
              <a:pathLst>
                <a:path w="2957974" h="812910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33764" y="27097"/>
                  </a:lnTo>
                  <a:lnTo>
                    <a:pt x="1533764" y="54194"/>
                  </a:lnTo>
                  <a:lnTo>
                    <a:pt x="1588541" y="54194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108388"/>
                  </a:lnTo>
                  <a:lnTo>
                    <a:pt x="1698096" y="108388"/>
                  </a:lnTo>
                  <a:lnTo>
                    <a:pt x="1698096" y="135485"/>
                  </a:lnTo>
                  <a:lnTo>
                    <a:pt x="1807650" y="135485"/>
                  </a:lnTo>
                  <a:lnTo>
                    <a:pt x="1807650" y="189679"/>
                  </a:lnTo>
                  <a:lnTo>
                    <a:pt x="1862428" y="189679"/>
                  </a:lnTo>
                  <a:lnTo>
                    <a:pt x="1862428" y="216776"/>
                  </a:lnTo>
                  <a:lnTo>
                    <a:pt x="1917205" y="216776"/>
                  </a:lnTo>
                  <a:lnTo>
                    <a:pt x="1917205" y="352261"/>
                  </a:lnTo>
                  <a:lnTo>
                    <a:pt x="1971982" y="352261"/>
                  </a:lnTo>
                  <a:lnTo>
                    <a:pt x="1971982" y="406455"/>
                  </a:lnTo>
                  <a:lnTo>
                    <a:pt x="2026760" y="406455"/>
                  </a:lnTo>
                  <a:lnTo>
                    <a:pt x="2026760" y="460649"/>
                  </a:lnTo>
                  <a:lnTo>
                    <a:pt x="2081537" y="460649"/>
                  </a:lnTo>
                  <a:lnTo>
                    <a:pt x="2081537" y="541940"/>
                  </a:lnTo>
                  <a:lnTo>
                    <a:pt x="2136314" y="541940"/>
                  </a:lnTo>
                  <a:lnTo>
                    <a:pt x="2136314" y="569037"/>
                  </a:lnTo>
                  <a:lnTo>
                    <a:pt x="2191092" y="569037"/>
                  </a:lnTo>
                  <a:lnTo>
                    <a:pt x="2191092" y="596134"/>
                  </a:lnTo>
                  <a:lnTo>
                    <a:pt x="2245869" y="596134"/>
                  </a:lnTo>
                  <a:lnTo>
                    <a:pt x="2245869" y="623231"/>
                  </a:lnTo>
                  <a:lnTo>
                    <a:pt x="2355424" y="623231"/>
                  </a:lnTo>
                  <a:lnTo>
                    <a:pt x="2355424" y="650328"/>
                  </a:lnTo>
                  <a:lnTo>
                    <a:pt x="2464978" y="650328"/>
                  </a:lnTo>
                  <a:lnTo>
                    <a:pt x="2464978" y="731619"/>
                  </a:lnTo>
                  <a:lnTo>
                    <a:pt x="2629310" y="731619"/>
                  </a:lnTo>
                  <a:lnTo>
                    <a:pt x="2629310" y="758716"/>
                  </a:lnTo>
                  <a:lnTo>
                    <a:pt x="2684087" y="758716"/>
                  </a:lnTo>
                  <a:lnTo>
                    <a:pt x="2684087" y="812910"/>
                  </a:lnTo>
                  <a:lnTo>
                    <a:pt x="2957974" y="812910"/>
                  </a:lnTo>
                  <a:lnTo>
                    <a:pt x="2957974" y="81291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86067" y="1176410"/>
              <a:ext cx="2957974" cy="840007"/>
            </a:xfrm>
            <a:custGeom>
              <a:avLst/>
              <a:pathLst>
                <a:path w="2957974" h="840007">
                  <a:moveTo>
                    <a:pt x="0" y="0"/>
                  </a:moveTo>
                  <a:lnTo>
                    <a:pt x="1205100" y="0"/>
                  </a:lnTo>
                  <a:lnTo>
                    <a:pt x="1205100" y="27097"/>
                  </a:lnTo>
                  <a:lnTo>
                    <a:pt x="1314655" y="27097"/>
                  </a:lnTo>
                  <a:lnTo>
                    <a:pt x="1314655" y="54194"/>
                  </a:lnTo>
                  <a:lnTo>
                    <a:pt x="1424209" y="54194"/>
                  </a:lnTo>
                  <a:lnTo>
                    <a:pt x="1424209" y="81291"/>
                  </a:lnTo>
                  <a:lnTo>
                    <a:pt x="1478987" y="81291"/>
                  </a:lnTo>
                  <a:lnTo>
                    <a:pt x="1478987" y="135485"/>
                  </a:lnTo>
                  <a:lnTo>
                    <a:pt x="1533764" y="135485"/>
                  </a:lnTo>
                  <a:lnTo>
                    <a:pt x="1533764" y="162582"/>
                  </a:lnTo>
                  <a:lnTo>
                    <a:pt x="1643319" y="162582"/>
                  </a:lnTo>
                  <a:lnTo>
                    <a:pt x="1643319" y="189679"/>
                  </a:lnTo>
                  <a:lnTo>
                    <a:pt x="1698096" y="189679"/>
                  </a:lnTo>
                  <a:lnTo>
                    <a:pt x="1698096" y="270970"/>
                  </a:lnTo>
                  <a:lnTo>
                    <a:pt x="1752873" y="270970"/>
                  </a:lnTo>
                  <a:lnTo>
                    <a:pt x="1752873" y="298067"/>
                  </a:lnTo>
                  <a:lnTo>
                    <a:pt x="1807650" y="298067"/>
                  </a:lnTo>
                  <a:lnTo>
                    <a:pt x="1807650" y="433552"/>
                  </a:lnTo>
                  <a:lnTo>
                    <a:pt x="1862428" y="433552"/>
                  </a:lnTo>
                  <a:lnTo>
                    <a:pt x="1862428" y="569037"/>
                  </a:lnTo>
                  <a:lnTo>
                    <a:pt x="1917205" y="569037"/>
                  </a:lnTo>
                  <a:lnTo>
                    <a:pt x="1917205" y="650328"/>
                  </a:lnTo>
                  <a:lnTo>
                    <a:pt x="1971982" y="650328"/>
                  </a:lnTo>
                  <a:lnTo>
                    <a:pt x="1971982" y="704522"/>
                  </a:lnTo>
                  <a:lnTo>
                    <a:pt x="2026760" y="704522"/>
                  </a:lnTo>
                  <a:lnTo>
                    <a:pt x="2026760" y="758716"/>
                  </a:lnTo>
                  <a:lnTo>
                    <a:pt x="2081537" y="758716"/>
                  </a:lnTo>
                  <a:lnTo>
                    <a:pt x="2081537" y="785813"/>
                  </a:lnTo>
                  <a:lnTo>
                    <a:pt x="2136314" y="785813"/>
                  </a:lnTo>
                  <a:lnTo>
                    <a:pt x="2136314" y="812910"/>
                  </a:lnTo>
                  <a:lnTo>
                    <a:pt x="2793642" y="812910"/>
                  </a:lnTo>
                  <a:lnTo>
                    <a:pt x="2793642" y="840007"/>
                  </a:lnTo>
                  <a:lnTo>
                    <a:pt x="2957974" y="840007"/>
                  </a:lnTo>
                  <a:lnTo>
                    <a:pt x="2957974" y="84000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886067" y="1176410"/>
              <a:ext cx="2957974" cy="948395"/>
            </a:xfrm>
            <a:custGeom>
              <a:avLst/>
              <a:pathLst>
                <a:path w="2957974" h="948395">
                  <a:moveTo>
                    <a:pt x="0" y="0"/>
                  </a:moveTo>
                  <a:lnTo>
                    <a:pt x="1478987" y="0"/>
                  </a:lnTo>
                  <a:lnTo>
                    <a:pt x="1478987" y="27097"/>
                  </a:lnTo>
                  <a:lnTo>
                    <a:pt x="1588541" y="27097"/>
                  </a:lnTo>
                  <a:lnTo>
                    <a:pt x="1588541" y="81291"/>
                  </a:lnTo>
                  <a:lnTo>
                    <a:pt x="1643319" y="81291"/>
                  </a:lnTo>
                  <a:lnTo>
                    <a:pt x="1643319" y="216776"/>
                  </a:lnTo>
                  <a:lnTo>
                    <a:pt x="1698096" y="216776"/>
                  </a:lnTo>
                  <a:lnTo>
                    <a:pt x="1698096" y="352261"/>
                  </a:lnTo>
                  <a:lnTo>
                    <a:pt x="1752873" y="352261"/>
                  </a:lnTo>
                  <a:lnTo>
                    <a:pt x="1752873" y="460649"/>
                  </a:lnTo>
                  <a:lnTo>
                    <a:pt x="1807650" y="460649"/>
                  </a:lnTo>
                  <a:lnTo>
                    <a:pt x="1807650" y="487746"/>
                  </a:lnTo>
                  <a:lnTo>
                    <a:pt x="1917205" y="487746"/>
                  </a:lnTo>
                  <a:lnTo>
                    <a:pt x="1917205" y="569037"/>
                  </a:lnTo>
                  <a:lnTo>
                    <a:pt x="1971982" y="569037"/>
                  </a:lnTo>
                  <a:lnTo>
                    <a:pt x="1971982" y="677425"/>
                  </a:lnTo>
                  <a:lnTo>
                    <a:pt x="2026760" y="677425"/>
                  </a:lnTo>
                  <a:lnTo>
                    <a:pt x="2026760" y="704522"/>
                  </a:lnTo>
                  <a:lnTo>
                    <a:pt x="2081537" y="704522"/>
                  </a:lnTo>
                  <a:lnTo>
                    <a:pt x="2081537" y="785813"/>
                  </a:lnTo>
                  <a:lnTo>
                    <a:pt x="2191092" y="785813"/>
                  </a:lnTo>
                  <a:lnTo>
                    <a:pt x="2191092" y="812910"/>
                  </a:lnTo>
                  <a:lnTo>
                    <a:pt x="2464978" y="812910"/>
                  </a:lnTo>
                  <a:lnTo>
                    <a:pt x="2464978" y="867104"/>
                  </a:lnTo>
                  <a:lnTo>
                    <a:pt x="2519755" y="867104"/>
                  </a:lnTo>
                  <a:lnTo>
                    <a:pt x="2519755" y="894201"/>
                  </a:lnTo>
                  <a:lnTo>
                    <a:pt x="2574533" y="894201"/>
                  </a:lnTo>
                  <a:lnTo>
                    <a:pt x="2574533" y="921298"/>
                  </a:lnTo>
                  <a:lnTo>
                    <a:pt x="2629310" y="921298"/>
                  </a:lnTo>
                  <a:lnTo>
                    <a:pt x="2629310" y="948395"/>
                  </a:lnTo>
                  <a:lnTo>
                    <a:pt x="2957974" y="948395"/>
                  </a:lnTo>
                  <a:lnTo>
                    <a:pt x="2957974" y="94839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886067" y="1176410"/>
              <a:ext cx="2957974" cy="731619"/>
            </a:xfrm>
            <a:custGeom>
              <a:avLst/>
              <a:pathLst>
                <a:path w="2957974" h="731619">
                  <a:moveTo>
                    <a:pt x="0" y="0"/>
                  </a:moveTo>
                  <a:lnTo>
                    <a:pt x="1424209" y="0"/>
                  </a:lnTo>
                  <a:lnTo>
                    <a:pt x="1424209" y="54194"/>
                  </a:lnTo>
                  <a:lnTo>
                    <a:pt x="1478987" y="54194"/>
                  </a:lnTo>
                  <a:lnTo>
                    <a:pt x="1478987" y="81291"/>
                  </a:lnTo>
                  <a:lnTo>
                    <a:pt x="1588541" y="81291"/>
                  </a:lnTo>
                  <a:lnTo>
                    <a:pt x="1588541" y="216776"/>
                  </a:lnTo>
                  <a:lnTo>
                    <a:pt x="1643319" y="216776"/>
                  </a:lnTo>
                  <a:lnTo>
                    <a:pt x="1643319" y="243873"/>
                  </a:lnTo>
                  <a:lnTo>
                    <a:pt x="1807650" y="243873"/>
                  </a:lnTo>
                  <a:lnTo>
                    <a:pt x="1807650" y="270970"/>
                  </a:lnTo>
                  <a:lnTo>
                    <a:pt x="1862428" y="270970"/>
                  </a:lnTo>
                  <a:lnTo>
                    <a:pt x="1862428" y="379358"/>
                  </a:lnTo>
                  <a:lnTo>
                    <a:pt x="1917205" y="379358"/>
                  </a:lnTo>
                  <a:lnTo>
                    <a:pt x="1917205" y="514843"/>
                  </a:lnTo>
                  <a:lnTo>
                    <a:pt x="1971982" y="514843"/>
                  </a:lnTo>
                  <a:lnTo>
                    <a:pt x="1971982" y="569037"/>
                  </a:lnTo>
                  <a:lnTo>
                    <a:pt x="2026760" y="569037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650328"/>
                  </a:lnTo>
                  <a:lnTo>
                    <a:pt x="2136314" y="650328"/>
                  </a:lnTo>
                  <a:lnTo>
                    <a:pt x="2136314" y="677425"/>
                  </a:lnTo>
                  <a:lnTo>
                    <a:pt x="2574533" y="677425"/>
                  </a:lnTo>
                  <a:lnTo>
                    <a:pt x="2574533" y="704522"/>
                  </a:lnTo>
                  <a:lnTo>
                    <a:pt x="2793642" y="704522"/>
                  </a:lnTo>
                  <a:lnTo>
                    <a:pt x="2793642" y="731619"/>
                  </a:lnTo>
                  <a:lnTo>
                    <a:pt x="2957974" y="731619"/>
                  </a:lnTo>
                  <a:lnTo>
                    <a:pt x="2957974" y="73161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886067" y="1176410"/>
              <a:ext cx="2957974" cy="921298"/>
            </a:xfrm>
            <a:custGeom>
              <a:avLst/>
              <a:pathLst>
                <a:path w="2957974" h="921298">
                  <a:moveTo>
                    <a:pt x="0" y="0"/>
                  </a:moveTo>
                  <a:lnTo>
                    <a:pt x="1040768" y="0"/>
                  </a:lnTo>
                  <a:lnTo>
                    <a:pt x="1040768" y="27097"/>
                  </a:lnTo>
                  <a:lnTo>
                    <a:pt x="1150323" y="27097"/>
                  </a:lnTo>
                  <a:lnTo>
                    <a:pt x="1150323" y="54194"/>
                  </a:lnTo>
                  <a:lnTo>
                    <a:pt x="1205100" y="54194"/>
                  </a:lnTo>
                  <a:lnTo>
                    <a:pt x="1205100" y="81291"/>
                  </a:lnTo>
                  <a:lnTo>
                    <a:pt x="1369432" y="81291"/>
                  </a:lnTo>
                  <a:lnTo>
                    <a:pt x="1369432" y="108388"/>
                  </a:lnTo>
                  <a:lnTo>
                    <a:pt x="1533764" y="108388"/>
                  </a:lnTo>
                  <a:lnTo>
                    <a:pt x="1533764" y="135485"/>
                  </a:lnTo>
                  <a:lnTo>
                    <a:pt x="1643319" y="135485"/>
                  </a:lnTo>
                  <a:lnTo>
                    <a:pt x="1643319" y="162582"/>
                  </a:lnTo>
                  <a:lnTo>
                    <a:pt x="1698096" y="162582"/>
                  </a:lnTo>
                  <a:lnTo>
                    <a:pt x="1698096" y="298067"/>
                  </a:lnTo>
                  <a:lnTo>
                    <a:pt x="1807650" y="298067"/>
                  </a:lnTo>
                  <a:lnTo>
                    <a:pt x="1807650" y="325164"/>
                  </a:lnTo>
                  <a:lnTo>
                    <a:pt x="1862428" y="325164"/>
                  </a:lnTo>
                  <a:lnTo>
                    <a:pt x="1862428" y="406455"/>
                  </a:lnTo>
                  <a:lnTo>
                    <a:pt x="1917205" y="406455"/>
                  </a:lnTo>
                  <a:lnTo>
                    <a:pt x="1917205" y="541940"/>
                  </a:lnTo>
                  <a:lnTo>
                    <a:pt x="1971982" y="541940"/>
                  </a:lnTo>
                  <a:lnTo>
                    <a:pt x="1971982" y="596134"/>
                  </a:lnTo>
                  <a:lnTo>
                    <a:pt x="2026760" y="596134"/>
                  </a:lnTo>
                  <a:lnTo>
                    <a:pt x="2026760" y="623231"/>
                  </a:lnTo>
                  <a:lnTo>
                    <a:pt x="2081537" y="623231"/>
                  </a:lnTo>
                  <a:lnTo>
                    <a:pt x="2081537" y="704522"/>
                  </a:lnTo>
                  <a:lnTo>
                    <a:pt x="2136314" y="704522"/>
                  </a:lnTo>
                  <a:lnTo>
                    <a:pt x="2136314" y="812910"/>
                  </a:lnTo>
                  <a:lnTo>
                    <a:pt x="2191092" y="812910"/>
                  </a:lnTo>
                  <a:lnTo>
                    <a:pt x="2191092" y="840007"/>
                  </a:lnTo>
                  <a:lnTo>
                    <a:pt x="2300646" y="840007"/>
                  </a:lnTo>
                  <a:lnTo>
                    <a:pt x="2300646" y="867104"/>
                  </a:lnTo>
                  <a:lnTo>
                    <a:pt x="2629310" y="867104"/>
                  </a:lnTo>
                  <a:lnTo>
                    <a:pt x="2629310" y="894201"/>
                  </a:lnTo>
                  <a:lnTo>
                    <a:pt x="2957974" y="894201"/>
                  </a:lnTo>
                  <a:lnTo>
                    <a:pt x="2957974" y="921298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770891" y="217845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70891" y="2015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770891" y="212426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770891" y="209716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770891" y="19345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70891" y="196168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770891" y="207007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770891" y="18532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770891" y="204297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738169" y="1040925"/>
              <a:ext cx="3253771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738169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32804" y="3830376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42307" y="355940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42307" y="328843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42307" y="30174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42307" y="274649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42307" y="247552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42307" y="22045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42307" y="193358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42307" y="166261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42307" y="139164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51810" y="1120674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93885" y="388611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93885" y="3615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93885" y="334417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93885" y="30732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93885" y="280223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885" y="25312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93885" y="22602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885" y="198932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93885" y="171835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93885" y="14473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93885" y="11764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738169" y="4021598"/>
              <a:ext cx="3253771" cy="0"/>
            </a:xfrm>
            <a:custGeom>
              <a:avLst/>
              <a:pathLst>
                <a:path w="3253771" h="0">
                  <a:moveTo>
                    <a:pt x="0" y="0"/>
                  </a:moveTo>
                  <a:lnTo>
                    <a:pt x="3253771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8860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15995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338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77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816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25550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52938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0327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771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3510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624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89881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1840819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114705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3433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61723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8911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316500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4388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71277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9866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426054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53443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4808322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183044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60203" y="2444532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82" name="rc81"/>
            <p:cNvSpPr/>
            <p:nvPr/>
          </p:nvSpPr>
          <p:spPr>
            <a:xfrm>
              <a:off x="5169076" y="1443577"/>
              <a:ext cx="1105197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tx82"/>
            <p:cNvSpPr/>
            <p:nvPr/>
          </p:nvSpPr>
          <p:spPr>
            <a:xfrm>
              <a:off x="5169076" y="1437029"/>
              <a:ext cx="1105197" cy="1334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Trt.ID, Tank.ID</a:t>
              </a:r>
            </a:p>
          </p:txBody>
        </p:sp>
        <p:sp>
          <p:nvSpPr>
            <p:cNvPr id="84" name="pl83"/>
            <p:cNvSpPr/>
            <p:nvPr/>
          </p:nvSpPr>
          <p:spPr>
            <a:xfrm>
              <a:off x="5185276" y="175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5176925" y="170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5185276" y="191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5176925" y="186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5185276" y="207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5176925" y="202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pl89"/>
            <p:cNvSpPr/>
            <p:nvPr/>
          </p:nvSpPr>
          <p:spPr>
            <a:xfrm>
              <a:off x="5185276" y="224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0"/>
            <p:cNvSpPr/>
            <p:nvPr/>
          </p:nvSpPr>
          <p:spPr>
            <a:xfrm>
              <a:off x="5176925" y="218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2" name="pl91"/>
            <p:cNvSpPr/>
            <p:nvPr/>
          </p:nvSpPr>
          <p:spPr>
            <a:xfrm>
              <a:off x="5185276" y="240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5176925" y="234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4" name="pl93"/>
            <p:cNvSpPr/>
            <p:nvPr/>
          </p:nvSpPr>
          <p:spPr>
            <a:xfrm>
              <a:off x="5185276" y="256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5176925" y="251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6" name="pl95"/>
            <p:cNvSpPr/>
            <p:nvPr/>
          </p:nvSpPr>
          <p:spPr>
            <a:xfrm>
              <a:off x="5185276" y="272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176925" y="267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5185276" y="2889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5176925" y="2835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5185276" y="3051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5176925" y="2997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5185276" y="3213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176925" y="3159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5185276" y="3375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176925" y="3321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6" name="pl105"/>
            <p:cNvSpPr/>
            <p:nvPr/>
          </p:nvSpPr>
          <p:spPr>
            <a:xfrm>
              <a:off x="5185276" y="35379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5176925" y="348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19644" y="1685694"/>
              <a:ext cx="468044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C14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19644" y="1847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C2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19644" y="2009694"/>
              <a:ext cx="377547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A, C9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19644" y="2171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19644" y="2333694"/>
              <a:ext cx="468322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C11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19644" y="2495694"/>
              <a:ext cx="377825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B, C6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19644" y="2657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C12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19644" y="2819694"/>
              <a:ext cx="470058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C15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19644" y="2981694"/>
              <a:ext cx="379561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C, C3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419644" y="3143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C4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419644" y="3305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C5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419644" y="3467694"/>
              <a:ext cx="389770" cy="122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2025-03-04T16:49:56Z</dcterms:modified>
  <cp:category/>
</cp:coreProperties>
</file>