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2259" y="983989"/>
              <a:ext cx="4129871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2259" y="3909929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2259" y="3453515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2259" y="2997100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2259" y="2540686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2259" y="2084272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2259" y="1627858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2259" y="1171444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7575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2080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65858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109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55965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1018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460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91124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3617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532259" y="4138136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532259" y="3681722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532259" y="3225307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532259" y="2768893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532259" y="2312479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532259" y="1856065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532259" y="1399651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53225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8279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433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8838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33438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78491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2354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68597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13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55870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69804" y="1015218"/>
              <a:ext cx="3979694" cy="3122917"/>
            </a:xfrm>
            <a:custGeom>
              <a:avLst/>
              <a:pathLst>
                <a:path w="3979694" h="3122917">
                  <a:moveTo>
                    <a:pt x="0" y="3122917"/>
                  </a:moveTo>
                  <a:lnTo>
                    <a:pt x="75088" y="3122917"/>
                  </a:lnTo>
                  <a:lnTo>
                    <a:pt x="150177" y="3122917"/>
                  </a:lnTo>
                  <a:lnTo>
                    <a:pt x="225265" y="3122917"/>
                  </a:lnTo>
                  <a:lnTo>
                    <a:pt x="300354" y="3122917"/>
                  </a:lnTo>
                  <a:lnTo>
                    <a:pt x="375442" y="3122917"/>
                  </a:lnTo>
                  <a:lnTo>
                    <a:pt x="450531" y="3122917"/>
                  </a:lnTo>
                  <a:lnTo>
                    <a:pt x="525619" y="3122916"/>
                  </a:lnTo>
                  <a:lnTo>
                    <a:pt x="600708" y="3122913"/>
                  </a:lnTo>
                  <a:lnTo>
                    <a:pt x="675797" y="3122909"/>
                  </a:lnTo>
                  <a:lnTo>
                    <a:pt x="750885" y="3122900"/>
                  </a:lnTo>
                  <a:lnTo>
                    <a:pt x="825974" y="3122880"/>
                  </a:lnTo>
                  <a:lnTo>
                    <a:pt x="901062" y="3122838"/>
                  </a:lnTo>
                  <a:lnTo>
                    <a:pt x="976151" y="3122750"/>
                  </a:lnTo>
                  <a:lnTo>
                    <a:pt x="1051239" y="3122563"/>
                  </a:lnTo>
                  <a:lnTo>
                    <a:pt x="1126328" y="3122169"/>
                  </a:lnTo>
                  <a:lnTo>
                    <a:pt x="1201417" y="3121336"/>
                  </a:lnTo>
                  <a:lnTo>
                    <a:pt x="1276505" y="3119583"/>
                  </a:lnTo>
                  <a:lnTo>
                    <a:pt x="1351594" y="3115899"/>
                  </a:lnTo>
                  <a:lnTo>
                    <a:pt x="1426682" y="3108201"/>
                  </a:lnTo>
                  <a:lnTo>
                    <a:pt x="1501771" y="3092430"/>
                  </a:lnTo>
                  <a:lnTo>
                    <a:pt x="1576859" y="3060338"/>
                  </a:lnTo>
                  <a:lnTo>
                    <a:pt x="1651948" y="3002179"/>
                  </a:lnTo>
                  <a:lnTo>
                    <a:pt x="1727037" y="2894308"/>
                  </a:lnTo>
                  <a:lnTo>
                    <a:pt x="1802125" y="2729738"/>
                  </a:lnTo>
                  <a:lnTo>
                    <a:pt x="1877214" y="2519460"/>
                  </a:lnTo>
                  <a:lnTo>
                    <a:pt x="1952302" y="2445681"/>
                  </a:lnTo>
                  <a:lnTo>
                    <a:pt x="2027391" y="2385366"/>
                  </a:lnTo>
                  <a:lnTo>
                    <a:pt x="2102479" y="2343442"/>
                  </a:lnTo>
                  <a:lnTo>
                    <a:pt x="2177568" y="2130614"/>
                  </a:lnTo>
                  <a:lnTo>
                    <a:pt x="2252657" y="1771219"/>
                  </a:lnTo>
                  <a:lnTo>
                    <a:pt x="2327745" y="1371083"/>
                  </a:lnTo>
                  <a:lnTo>
                    <a:pt x="2402834" y="904348"/>
                  </a:lnTo>
                  <a:lnTo>
                    <a:pt x="2477922" y="543623"/>
                  </a:lnTo>
                  <a:lnTo>
                    <a:pt x="2553011" y="222377"/>
                  </a:lnTo>
                  <a:lnTo>
                    <a:pt x="2628099" y="0"/>
                  </a:lnTo>
                  <a:lnTo>
                    <a:pt x="2703188" y="439234"/>
                  </a:lnTo>
                  <a:lnTo>
                    <a:pt x="2778277" y="1062545"/>
                  </a:lnTo>
                  <a:lnTo>
                    <a:pt x="2853365" y="1427455"/>
                  </a:lnTo>
                  <a:lnTo>
                    <a:pt x="2928454" y="1736034"/>
                  </a:lnTo>
                  <a:lnTo>
                    <a:pt x="3003542" y="2084929"/>
                  </a:lnTo>
                  <a:lnTo>
                    <a:pt x="3078631" y="2245408"/>
                  </a:lnTo>
                  <a:lnTo>
                    <a:pt x="3153719" y="2207333"/>
                  </a:lnTo>
                  <a:lnTo>
                    <a:pt x="3228808" y="2041881"/>
                  </a:lnTo>
                  <a:lnTo>
                    <a:pt x="3303897" y="1736861"/>
                  </a:lnTo>
                  <a:lnTo>
                    <a:pt x="3378985" y="1535770"/>
                  </a:lnTo>
                  <a:lnTo>
                    <a:pt x="3454074" y="1371044"/>
                  </a:lnTo>
                  <a:lnTo>
                    <a:pt x="3529162" y="1535974"/>
                  </a:lnTo>
                  <a:lnTo>
                    <a:pt x="3604251" y="1839376"/>
                  </a:lnTo>
                  <a:lnTo>
                    <a:pt x="3679339" y="2325970"/>
                  </a:lnTo>
                  <a:lnTo>
                    <a:pt x="3754428" y="2634774"/>
                  </a:lnTo>
                  <a:lnTo>
                    <a:pt x="3829517" y="2827456"/>
                  </a:lnTo>
                  <a:lnTo>
                    <a:pt x="3904605" y="2921566"/>
                  </a:lnTo>
                  <a:lnTo>
                    <a:pt x="3979694" y="298065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544978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620066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695155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770244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845332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20421" y="4113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995509" y="4113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070598" y="41133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145686" y="41133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220775" y="41133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295864" y="4113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370952" y="41132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446041" y="41132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521129" y="41131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596218" y="41129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671306" y="41125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746395" y="4111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821484" y="41099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896572" y="4106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971661" y="40985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046749" y="40828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121838" y="40507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196926" y="39925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272015" y="38847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347104" y="37201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422192" y="35098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497281" y="34360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572369" y="33757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647458" y="3333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722546" y="31210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797635" y="27616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872724" y="23614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947812" y="1894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022901" y="15340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097989" y="12127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173078" y="9903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248166" y="14296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323255" y="20529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398344" y="2417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473432" y="27264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548521" y="30753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623609" y="32358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698698" y="31977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773786" y="30322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848875" y="27272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923963" y="25261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999052" y="23614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5074141" y="25263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5149229" y="28297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5224318" y="33163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299406" y="36251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5374495" y="38178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449583" y="39119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524672" y="39710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4"/>
            <p:cNvSpPr/>
            <p:nvPr/>
          </p:nvSpPr>
          <p:spPr>
            <a:xfrm>
              <a:off x="1149684" y="4094343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149684" y="3637929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149684" y="3181515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149684" y="2725101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149684" y="2268687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1149684" y="1812273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1355858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0.030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1497465" y="41381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497465" y="36817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497465" y="3225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97465" y="27688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97465" y="23124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97465" y="18560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497465" y="13996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53225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98279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33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8838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3343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78491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42354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468597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13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55870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8"/>
            <p:cNvSpPr/>
            <p:nvPr/>
          </p:nvSpPr>
          <p:spPr>
            <a:xfrm>
              <a:off x="1496707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947238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236221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28127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26328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3713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4164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461487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06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15937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2880619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0" name="tx12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tx131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33" name="rc132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tx135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2025-04-06T23:24:24Z</dcterms:modified>
  <cp:category/>
</cp:coreProperties>
</file>