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1074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631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215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6793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203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7272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2511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9775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32990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8229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0346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53870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03934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7441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4489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1537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85849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5632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03934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39173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7441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4489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80131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415370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85849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521089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55632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5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008262" y="423442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32957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68197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38676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73915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91552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796341" y="4233332"/>
              <a:ext cx="1243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14873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501130" y="4234423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09" name="tx10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10" name="rc10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tx11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12" name="rc11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5" name="rc11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8" name="rc11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1" name="rc12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2025-02-18T10:39:49Z</dcterms:modified>
  <cp:category/>
</cp:coreProperties>
</file>