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38418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9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459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951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444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936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42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5921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414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90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39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9892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384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3841835" cy="0"/>
            </a:xfrm>
            <a:custGeom>
              <a:avLst/>
              <a:pathLst>
                <a:path w="3841835" h="0">
                  <a:moveTo>
                    <a:pt x="0" y="0"/>
                  </a:moveTo>
                  <a:lnTo>
                    <a:pt x="3841835" y="0"/>
                  </a:lnTo>
                  <a:lnTo>
                    <a:pt x="38418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712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205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697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190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6831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175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66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16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465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1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638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71281" y="1128901"/>
              <a:ext cx="3667206" cy="1024049"/>
            </a:xfrm>
            <a:custGeom>
              <a:avLst/>
              <a:pathLst>
                <a:path w="3667206" h="1024049">
                  <a:moveTo>
                    <a:pt x="0" y="0"/>
                  </a:moveTo>
                  <a:lnTo>
                    <a:pt x="1606585" y="0"/>
                  </a:lnTo>
                  <a:lnTo>
                    <a:pt x="1606585" y="9660"/>
                  </a:lnTo>
                  <a:lnTo>
                    <a:pt x="1816140" y="9660"/>
                  </a:lnTo>
                  <a:lnTo>
                    <a:pt x="1816140" y="57965"/>
                  </a:lnTo>
                  <a:lnTo>
                    <a:pt x="1885992" y="57965"/>
                  </a:lnTo>
                  <a:lnTo>
                    <a:pt x="1885992" y="96608"/>
                  </a:lnTo>
                  <a:lnTo>
                    <a:pt x="2025695" y="96608"/>
                  </a:lnTo>
                  <a:lnTo>
                    <a:pt x="2025695" y="106269"/>
                  </a:lnTo>
                  <a:lnTo>
                    <a:pt x="2095546" y="106269"/>
                  </a:lnTo>
                  <a:lnTo>
                    <a:pt x="2095546" y="135251"/>
                  </a:lnTo>
                  <a:lnTo>
                    <a:pt x="2165398" y="135251"/>
                  </a:lnTo>
                  <a:lnTo>
                    <a:pt x="2165398" y="173895"/>
                  </a:lnTo>
                  <a:lnTo>
                    <a:pt x="2235249" y="173895"/>
                  </a:lnTo>
                  <a:lnTo>
                    <a:pt x="2235249" y="251181"/>
                  </a:lnTo>
                  <a:lnTo>
                    <a:pt x="2305101" y="251181"/>
                  </a:lnTo>
                  <a:lnTo>
                    <a:pt x="2305101" y="309146"/>
                  </a:lnTo>
                  <a:lnTo>
                    <a:pt x="2374953" y="309146"/>
                  </a:lnTo>
                  <a:lnTo>
                    <a:pt x="2374953" y="367111"/>
                  </a:lnTo>
                  <a:lnTo>
                    <a:pt x="2444804" y="367111"/>
                  </a:lnTo>
                  <a:lnTo>
                    <a:pt x="2444804" y="444398"/>
                  </a:lnTo>
                  <a:lnTo>
                    <a:pt x="2514656" y="444398"/>
                  </a:lnTo>
                  <a:lnTo>
                    <a:pt x="2514656" y="550667"/>
                  </a:lnTo>
                  <a:lnTo>
                    <a:pt x="2584507" y="550667"/>
                  </a:lnTo>
                  <a:lnTo>
                    <a:pt x="2584507" y="627954"/>
                  </a:lnTo>
                  <a:lnTo>
                    <a:pt x="2654359" y="627954"/>
                  </a:lnTo>
                  <a:lnTo>
                    <a:pt x="2654359" y="656937"/>
                  </a:lnTo>
                  <a:lnTo>
                    <a:pt x="2724210" y="656937"/>
                  </a:lnTo>
                  <a:lnTo>
                    <a:pt x="2724210" y="695580"/>
                  </a:lnTo>
                  <a:lnTo>
                    <a:pt x="2794062" y="695580"/>
                  </a:lnTo>
                  <a:lnTo>
                    <a:pt x="2794062" y="753545"/>
                  </a:lnTo>
                  <a:lnTo>
                    <a:pt x="2863914" y="753545"/>
                  </a:lnTo>
                  <a:lnTo>
                    <a:pt x="2863914" y="772867"/>
                  </a:lnTo>
                  <a:lnTo>
                    <a:pt x="3003617" y="772867"/>
                  </a:lnTo>
                  <a:lnTo>
                    <a:pt x="3003617" y="792188"/>
                  </a:lnTo>
                  <a:lnTo>
                    <a:pt x="3073468" y="792188"/>
                  </a:lnTo>
                  <a:lnTo>
                    <a:pt x="3073468" y="811510"/>
                  </a:lnTo>
                  <a:lnTo>
                    <a:pt x="3143320" y="811510"/>
                  </a:lnTo>
                  <a:lnTo>
                    <a:pt x="3143320" y="869475"/>
                  </a:lnTo>
                  <a:lnTo>
                    <a:pt x="3213171" y="869475"/>
                  </a:lnTo>
                  <a:lnTo>
                    <a:pt x="3213171" y="879136"/>
                  </a:lnTo>
                  <a:lnTo>
                    <a:pt x="3283023" y="879136"/>
                  </a:lnTo>
                  <a:lnTo>
                    <a:pt x="3283023" y="917779"/>
                  </a:lnTo>
                  <a:lnTo>
                    <a:pt x="3352874" y="917779"/>
                  </a:lnTo>
                  <a:lnTo>
                    <a:pt x="3352874" y="975744"/>
                  </a:lnTo>
                  <a:lnTo>
                    <a:pt x="3422726" y="975744"/>
                  </a:lnTo>
                  <a:lnTo>
                    <a:pt x="3422726" y="1004727"/>
                  </a:lnTo>
                  <a:lnTo>
                    <a:pt x="3492578" y="1004727"/>
                  </a:lnTo>
                  <a:lnTo>
                    <a:pt x="3492578" y="1024049"/>
                  </a:lnTo>
                  <a:lnTo>
                    <a:pt x="3667206" y="102404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71281" y="1128901"/>
              <a:ext cx="3667206" cy="1043370"/>
            </a:xfrm>
            <a:custGeom>
              <a:avLst/>
              <a:pathLst>
                <a:path w="3667206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79406" y="9660"/>
                  </a:lnTo>
                  <a:lnTo>
                    <a:pt x="279406" y="19321"/>
                  </a:lnTo>
                  <a:lnTo>
                    <a:pt x="488960" y="19321"/>
                  </a:lnTo>
                  <a:lnTo>
                    <a:pt x="488960" y="28982"/>
                  </a:lnTo>
                  <a:lnTo>
                    <a:pt x="1327179" y="28982"/>
                  </a:lnTo>
                  <a:lnTo>
                    <a:pt x="1327179" y="38643"/>
                  </a:lnTo>
                  <a:lnTo>
                    <a:pt x="1397031" y="38643"/>
                  </a:lnTo>
                  <a:lnTo>
                    <a:pt x="1397031" y="57965"/>
                  </a:lnTo>
                  <a:lnTo>
                    <a:pt x="1466882" y="57965"/>
                  </a:lnTo>
                  <a:lnTo>
                    <a:pt x="1466882" y="67625"/>
                  </a:lnTo>
                  <a:lnTo>
                    <a:pt x="1536734" y="67625"/>
                  </a:lnTo>
                  <a:lnTo>
                    <a:pt x="1536734" y="86947"/>
                  </a:lnTo>
                  <a:lnTo>
                    <a:pt x="1676437" y="86947"/>
                  </a:lnTo>
                  <a:lnTo>
                    <a:pt x="1676437" y="106269"/>
                  </a:lnTo>
                  <a:lnTo>
                    <a:pt x="1746289" y="106269"/>
                  </a:lnTo>
                  <a:lnTo>
                    <a:pt x="1746289" y="125590"/>
                  </a:lnTo>
                  <a:lnTo>
                    <a:pt x="1816140" y="125590"/>
                  </a:lnTo>
                  <a:lnTo>
                    <a:pt x="1816140" y="164234"/>
                  </a:lnTo>
                  <a:lnTo>
                    <a:pt x="1885992" y="164234"/>
                  </a:lnTo>
                  <a:lnTo>
                    <a:pt x="1885992" y="241521"/>
                  </a:lnTo>
                  <a:lnTo>
                    <a:pt x="1955843" y="241521"/>
                  </a:lnTo>
                  <a:lnTo>
                    <a:pt x="1955843" y="280164"/>
                  </a:lnTo>
                  <a:lnTo>
                    <a:pt x="2025695" y="280164"/>
                  </a:lnTo>
                  <a:lnTo>
                    <a:pt x="2025695" y="357451"/>
                  </a:lnTo>
                  <a:lnTo>
                    <a:pt x="2095546" y="357451"/>
                  </a:lnTo>
                  <a:lnTo>
                    <a:pt x="2095546" y="502363"/>
                  </a:lnTo>
                  <a:lnTo>
                    <a:pt x="2165398" y="502363"/>
                  </a:lnTo>
                  <a:lnTo>
                    <a:pt x="2165398" y="560328"/>
                  </a:lnTo>
                  <a:lnTo>
                    <a:pt x="2235249" y="560328"/>
                  </a:lnTo>
                  <a:lnTo>
                    <a:pt x="2235249" y="589311"/>
                  </a:lnTo>
                  <a:lnTo>
                    <a:pt x="2305101" y="589311"/>
                  </a:lnTo>
                  <a:lnTo>
                    <a:pt x="2305101" y="676258"/>
                  </a:lnTo>
                  <a:lnTo>
                    <a:pt x="2374953" y="676258"/>
                  </a:lnTo>
                  <a:lnTo>
                    <a:pt x="2374953" y="734223"/>
                  </a:lnTo>
                  <a:lnTo>
                    <a:pt x="2444804" y="734223"/>
                  </a:lnTo>
                  <a:lnTo>
                    <a:pt x="2444804" y="811510"/>
                  </a:lnTo>
                  <a:lnTo>
                    <a:pt x="2514656" y="811510"/>
                  </a:lnTo>
                  <a:lnTo>
                    <a:pt x="2514656" y="850154"/>
                  </a:lnTo>
                  <a:lnTo>
                    <a:pt x="2584507" y="850154"/>
                  </a:lnTo>
                  <a:lnTo>
                    <a:pt x="2584507" y="908119"/>
                  </a:lnTo>
                  <a:lnTo>
                    <a:pt x="2654359" y="908119"/>
                  </a:lnTo>
                  <a:lnTo>
                    <a:pt x="2654359" y="937101"/>
                  </a:lnTo>
                  <a:lnTo>
                    <a:pt x="2794062" y="937101"/>
                  </a:lnTo>
                  <a:lnTo>
                    <a:pt x="2794062" y="966084"/>
                  </a:lnTo>
                  <a:lnTo>
                    <a:pt x="2863914" y="966084"/>
                  </a:lnTo>
                  <a:lnTo>
                    <a:pt x="2863914" y="985405"/>
                  </a:lnTo>
                  <a:lnTo>
                    <a:pt x="2933765" y="985405"/>
                  </a:lnTo>
                  <a:lnTo>
                    <a:pt x="2933765" y="995066"/>
                  </a:lnTo>
                  <a:lnTo>
                    <a:pt x="3003617" y="995066"/>
                  </a:lnTo>
                  <a:lnTo>
                    <a:pt x="3003617" y="1024049"/>
                  </a:lnTo>
                  <a:lnTo>
                    <a:pt x="3352874" y="1024049"/>
                  </a:lnTo>
                  <a:lnTo>
                    <a:pt x="3352874" y="1033709"/>
                  </a:lnTo>
                  <a:lnTo>
                    <a:pt x="3422726" y="1033709"/>
                  </a:lnTo>
                  <a:lnTo>
                    <a:pt x="3422726" y="1043370"/>
                  </a:lnTo>
                  <a:lnTo>
                    <a:pt x="3667206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71281" y="1128901"/>
              <a:ext cx="3667206" cy="850154"/>
            </a:xfrm>
            <a:custGeom>
              <a:avLst/>
              <a:pathLst>
                <a:path w="3667206" h="850154">
                  <a:moveTo>
                    <a:pt x="0" y="0"/>
                  </a:moveTo>
                  <a:lnTo>
                    <a:pt x="1397031" y="0"/>
                  </a:lnTo>
                  <a:lnTo>
                    <a:pt x="1397031" y="9660"/>
                  </a:lnTo>
                  <a:lnTo>
                    <a:pt x="1536734" y="9660"/>
                  </a:lnTo>
                  <a:lnTo>
                    <a:pt x="1536734" y="19321"/>
                  </a:lnTo>
                  <a:lnTo>
                    <a:pt x="1676437" y="19321"/>
                  </a:lnTo>
                  <a:lnTo>
                    <a:pt x="1676437" y="28982"/>
                  </a:lnTo>
                  <a:lnTo>
                    <a:pt x="1816140" y="28982"/>
                  </a:lnTo>
                  <a:lnTo>
                    <a:pt x="1816140" y="48304"/>
                  </a:lnTo>
                  <a:lnTo>
                    <a:pt x="1885992" y="48304"/>
                  </a:lnTo>
                  <a:lnTo>
                    <a:pt x="1885992" y="77286"/>
                  </a:lnTo>
                  <a:lnTo>
                    <a:pt x="1955843" y="77286"/>
                  </a:lnTo>
                  <a:lnTo>
                    <a:pt x="1955843" y="106269"/>
                  </a:lnTo>
                  <a:lnTo>
                    <a:pt x="2025695" y="106269"/>
                  </a:lnTo>
                  <a:lnTo>
                    <a:pt x="2025695" y="125590"/>
                  </a:lnTo>
                  <a:lnTo>
                    <a:pt x="2095546" y="125590"/>
                  </a:lnTo>
                  <a:lnTo>
                    <a:pt x="2095546" y="173895"/>
                  </a:lnTo>
                  <a:lnTo>
                    <a:pt x="2165398" y="173895"/>
                  </a:lnTo>
                  <a:lnTo>
                    <a:pt x="2165398" y="241521"/>
                  </a:lnTo>
                  <a:lnTo>
                    <a:pt x="2235249" y="241521"/>
                  </a:lnTo>
                  <a:lnTo>
                    <a:pt x="2235249" y="260842"/>
                  </a:lnTo>
                  <a:lnTo>
                    <a:pt x="2305101" y="260842"/>
                  </a:lnTo>
                  <a:lnTo>
                    <a:pt x="2305101" y="367111"/>
                  </a:lnTo>
                  <a:lnTo>
                    <a:pt x="2374953" y="367111"/>
                  </a:lnTo>
                  <a:lnTo>
                    <a:pt x="2374953" y="444398"/>
                  </a:lnTo>
                  <a:lnTo>
                    <a:pt x="2444804" y="444398"/>
                  </a:lnTo>
                  <a:lnTo>
                    <a:pt x="2444804" y="541007"/>
                  </a:lnTo>
                  <a:lnTo>
                    <a:pt x="2514656" y="541007"/>
                  </a:lnTo>
                  <a:lnTo>
                    <a:pt x="2514656" y="598972"/>
                  </a:lnTo>
                  <a:lnTo>
                    <a:pt x="2584507" y="598972"/>
                  </a:lnTo>
                  <a:lnTo>
                    <a:pt x="2584507" y="656937"/>
                  </a:lnTo>
                  <a:lnTo>
                    <a:pt x="2654359" y="656937"/>
                  </a:lnTo>
                  <a:lnTo>
                    <a:pt x="2654359" y="695580"/>
                  </a:lnTo>
                  <a:lnTo>
                    <a:pt x="2724210" y="695580"/>
                  </a:lnTo>
                  <a:lnTo>
                    <a:pt x="2724210" y="724563"/>
                  </a:lnTo>
                  <a:lnTo>
                    <a:pt x="2794062" y="724563"/>
                  </a:lnTo>
                  <a:lnTo>
                    <a:pt x="2794062" y="734223"/>
                  </a:lnTo>
                  <a:lnTo>
                    <a:pt x="2863914" y="734223"/>
                  </a:lnTo>
                  <a:lnTo>
                    <a:pt x="2863914" y="763206"/>
                  </a:lnTo>
                  <a:lnTo>
                    <a:pt x="3003617" y="763206"/>
                  </a:lnTo>
                  <a:lnTo>
                    <a:pt x="3003617" y="772867"/>
                  </a:lnTo>
                  <a:lnTo>
                    <a:pt x="3073468" y="772867"/>
                  </a:lnTo>
                  <a:lnTo>
                    <a:pt x="3073468" y="782528"/>
                  </a:lnTo>
                  <a:lnTo>
                    <a:pt x="3143320" y="782528"/>
                  </a:lnTo>
                  <a:lnTo>
                    <a:pt x="3143320" y="811510"/>
                  </a:lnTo>
                  <a:lnTo>
                    <a:pt x="3352874" y="811510"/>
                  </a:lnTo>
                  <a:lnTo>
                    <a:pt x="3352874" y="821171"/>
                  </a:lnTo>
                  <a:lnTo>
                    <a:pt x="3422726" y="821171"/>
                  </a:lnTo>
                  <a:lnTo>
                    <a:pt x="3422726" y="840493"/>
                  </a:lnTo>
                  <a:lnTo>
                    <a:pt x="3562429" y="840493"/>
                  </a:lnTo>
                  <a:lnTo>
                    <a:pt x="3562429" y="850154"/>
                  </a:lnTo>
                  <a:lnTo>
                    <a:pt x="3667206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71281" y="1128901"/>
              <a:ext cx="3667206" cy="917779"/>
            </a:xfrm>
            <a:custGeom>
              <a:avLst/>
              <a:pathLst>
                <a:path w="3667206" h="917779">
                  <a:moveTo>
                    <a:pt x="0" y="0"/>
                  </a:moveTo>
                  <a:lnTo>
                    <a:pt x="1327179" y="0"/>
                  </a:lnTo>
                  <a:lnTo>
                    <a:pt x="1327179" y="9660"/>
                  </a:lnTo>
                  <a:lnTo>
                    <a:pt x="1466882" y="9660"/>
                  </a:lnTo>
                  <a:lnTo>
                    <a:pt x="1466882" y="19321"/>
                  </a:lnTo>
                  <a:lnTo>
                    <a:pt x="1536734" y="19321"/>
                  </a:lnTo>
                  <a:lnTo>
                    <a:pt x="1536734" y="28982"/>
                  </a:lnTo>
                  <a:lnTo>
                    <a:pt x="1746289" y="28982"/>
                  </a:lnTo>
                  <a:lnTo>
                    <a:pt x="1746289" y="38643"/>
                  </a:lnTo>
                  <a:lnTo>
                    <a:pt x="1816140" y="38643"/>
                  </a:lnTo>
                  <a:lnTo>
                    <a:pt x="1816140" y="57965"/>
                  </a:lnTo>
                  <a:lnTo>
                    <a:pt x="1885992" y="57965"/>
                  </a:lnTo>
                  <a:lnTo>
                    <a:pt x="1885992" y="77286"/>
                  </a:lnTo>
                  <a:lnTo>
                    <a:pt x="1955843" y="77286"/>
                  </a:lnTo>
                  <a:lnTo>
                    <a:pt x="1955843" y="86947"/>
                  </a:lnTo>
                  <a:lnTo>
                    <a:pt x="2025695" y="86947"/>
                  </a:lnTo>
                  <a:lnTo>
                    <a:pt x="2025695" y="154573"/>
                  </a:lnTo>
                  <a:lnTo>
                    <a:pt x="2095546" y="154573"/>
                  </a:lnTo>
                  <a:lnTo>
                    <a:pt x="2095546" y="222199"/>
                  </a:lnTo>
                  <a:lnTo>
                    <a:pt x="2165398" y="222199"/>
                  </a:lnTo>
                  <a:lnTo>
                    <a:pt x="2165398" y="318807"/>
                  </a:lnTo>
                  <a:lnTo>
                    <a:pt x="2235249" y="318807"/>
                  </a:lnTo>
                  <a:lnTo>
                    <a:pt x="2235249" y="357451"/>
                  </a:lnTo>
                  <a:lnTo>
                    <a:pt x="2305101" y="357451"/>
                  </a:lnTo>
                  <a:lnTo>
                    <a:pt x="2305101" y="386433"/>
                  </a:lnTo>
                  <a:lnTo>
                    <a:pt x="2374953" y="386433"/>
                  </a:lnTo>
                  <a:lnTo>
                    <a:pt x="2374953" y="454059"/>
                  </a:lnTo>
                  <a:lnTo>
                    <a:pt x="2444804" y="454059"/>
                  </a:lnTo>
                  <a:lnTo>
                    <a:pt x="2444804" y="579650"/>
                  </a:lnTo>
                  <a:lnTo>
                    <a:pt x="2514656" y="579650"/>
                  </a:lnTo>
                  <a:lnTo>
                    <a:pt x="2514656" y="656937"/>
                  </a:lnTo>
                  <a:lnTo>
                    <a:pt x="2584507" y="656937"/>
                  </a:lnTo>
                  <a:lnTo>
                    <a:pt x="2584507" y="695580"/>
                  </a:lnTo>
                  <a:lnTo>
                    <a:pt x="2654359" y="695580"/>
                  </a:lnTo>
                  <a:lnTo>
                    <a:pt x="2654359" y="763206"/>
                  </a:lnTo>
                  <a:lnTo>
                    <a:pt x="2724210" y="763206"/>
                  </a:lnTo>
                  <a:lnTo>
                    <a:pt x="2724210" y="811510"/>
                  </a:lnTo>
                  <a:lnTo>
                    <a:pt x="2794062" y="811510"/>
                  </a:lnTo>
                  <a:lnTo>
                    <a:pt x="2794062" y="830832"/>
                  </a:lnTo>
                  <a:lnTo>
                    <a:pt x="2933765" y="830832"/>
                  </a:lnTo>
                  <a:lnTo>
                    <a:pt x="2933765" y="840493"/>
                  </a:lnTo>
                  <a:lnTo>
                    <a:pt x="3143320" y="840493"/>
                  </a:lnTo>
                  <a:lnTo>
                    <a:pt x="3143320" y="859814"/>
                  </a:lnTo>
                  <a:lnTo>
                    <a:pt x="3213171" y="859814"/>
                  </a:lnTo>
                  <a:lnTo>
                    <a:pt x="3213171" y="869475"/>
                  </a:lnTo>
                  <a:lnTo>
                    <a:pt x="3283023" y="869475"/>
                  </a:lnTo>
                  <a:lnTo>
                    <a:pt x="3283023" y="888797"/>
                  </a:lnTo>
                  <a:lnTo>
                    <a:pt x="3352874" y="888797"/>
                  </a:lnTo>
                  <a:lnTo>
                    <a:pt x="3352874" y="908119"/>
                  </a:lnTo>
                  <a:lnTo>
                    <a:pt x="3562429" y="908119"/>
                  </a:lnTo>
                  <a:lnTo>
                    <a:pt x="3562429" y="917779"/>
                  </a:lnTo>
                  <a:lnTo>
                    <a:pt x="3667206" y="91777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5392282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392282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392282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392282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2" name="pl71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67128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0205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3697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7190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06831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41757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766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1160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465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8146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1638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640203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989461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3076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568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00615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35541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04673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53930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40318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75244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10170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765285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477666" y="1970032"/>
              <a:ext cx="853544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547255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09" name="rc108"/>
            <p:cNvSpPr/>
            <p:nvPr/>
          </p:nvSpPr>
          <p:spPr>
            <a:xfrm>
              <a:off x="5547255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569201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605999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547255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69201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605999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547255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569201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605999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547255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569201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605999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5836300" y="2307574"/>
              <a:ext cx="419154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Trt.ID=A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5836300" y="2527030"/>
              <a:ext cx="419154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Trt.ID=B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5836300" y="2744521"/>
              <a:ext cx="42532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Trt.ID=C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836300" y="2965942"/>
              <a:ext cx="425321" cy="8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Trt.ID=D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2025-02-17T09:58:08Z</dcterms:modified>
  <cp:category/>
</cp:coreProperties>
</file>