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183" y="3328928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817750" y="4285281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101841" y="2689158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45067" y="291088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641829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1807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53323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6595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54372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29367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4888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586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55060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4568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71763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65609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680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5042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625403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749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9330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1993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54176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22259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5067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8909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4539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64471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43049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63794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5640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2347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5571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824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50308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56294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7171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594289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59087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19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577091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538449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47324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6047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634452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3133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97492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65979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69471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6117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96842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54930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667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3194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07308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92351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916525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2791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20545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04626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709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3380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047713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43262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72496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024250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000880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955568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043388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039418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930013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010370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76314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925977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17555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5437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84137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02514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5539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90617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83124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001063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98329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61011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460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49562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21753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20212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94956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98774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25218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8388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948004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33212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0009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000129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011840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045067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940480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903940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49926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9932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74799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9942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2945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303817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3621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6410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346605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75781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298272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92600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91886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13524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6432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291169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301831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41964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316686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309688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39874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0709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334623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41744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41251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40528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417649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79396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86598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96513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360418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03094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7005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297443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501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362207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5137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80532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32037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42928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37112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61521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41298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82936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31872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81313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327843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380684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423524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38988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402324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15525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354427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56256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39647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95453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53928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02246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08533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5897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167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6111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66986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50243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98556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9317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40950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5394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38842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50414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21361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89527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650254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24240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333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8485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1830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03321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6285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90572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56621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3328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8511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63165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33895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5948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95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6156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60950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7961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2041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38790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4703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7078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1912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652811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15649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870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550316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68783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20507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00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16971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58883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2004282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02037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0086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97600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026387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93309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0349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04948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23713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54542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65200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4607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4803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3914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150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25629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3970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33969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022240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20726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020926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014257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04399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9576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24510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02360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1956019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2657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17459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973063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38329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004915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17618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22965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22566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38169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97027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1908965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80019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1936048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1777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1941634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31603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1963948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4178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19293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001484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095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85637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42919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65340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409168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538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84372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76982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29624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409739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9763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4966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35765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5581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29021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0201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10581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26187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417001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42038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301808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417251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293135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300689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0373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42507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4788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42613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11079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289307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29450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59667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564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315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3520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39395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14900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49538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352384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425917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35266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17632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24498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375343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408378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18361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300468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5391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41791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294277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401481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430041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5291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131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07225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08110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08138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0530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7333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66578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749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445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06323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06583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8462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0877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182556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7304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051407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86284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0107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029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9760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929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1497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13554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3924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2873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13413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08056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0702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2328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8198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15654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9661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07702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17494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10801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7483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1196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70696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5994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2240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6278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0144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522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66943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170881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1729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8179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1191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186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4631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18990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453017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435869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49384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56724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514547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41182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55911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4345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52202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45419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908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43690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47600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75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511130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457698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8507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51029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521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63167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57478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468367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23516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72347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514219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28601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52331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44045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57144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480740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58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8567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31768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48732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8857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7929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51090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00373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2919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528407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3786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450129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43009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96773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47833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60922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555092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02912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0805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93873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43251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4950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2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913770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130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842943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88578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91593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921282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60587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9193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95438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0727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83423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4322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8909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56647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824052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85611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868279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998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85533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855436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359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6928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784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5625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82398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940759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925899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91923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6462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926857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881600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92082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87950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93048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901200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81199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34467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5606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9528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2485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61900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92569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81855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953987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7190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88609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619870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1407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566165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07211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47130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510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88037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45254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470648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87129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49586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09523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53036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1972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496482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66456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47489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56583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531891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92613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2186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553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536971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7710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50147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29254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8960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487388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600471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62039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485203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619044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51941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613024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4443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586059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33776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59541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32866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88214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48336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64092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29514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566696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5948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0294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57623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05983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608876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544284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854493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9674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937107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4747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854260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958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82787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869775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96497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97454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886182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85833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9026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359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955818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966891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78854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49312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876508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95139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88468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86555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9166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97970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5414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4346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964005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5492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964273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86631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986516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54469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922589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91309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46773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87989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69254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861659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61185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988219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94224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2322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97765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886068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59114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86358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899097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87672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965241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33647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2333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281785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1715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307402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242025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296260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256441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26446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69111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86569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351945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41880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291771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47141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7808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73007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68584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01274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07591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348851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805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8718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31894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42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67356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3141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2377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67249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6024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370301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25472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51473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8155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5419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6096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2437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7934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0422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0600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114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41348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759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64924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80990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323246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78693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8579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6216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96364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63700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99858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19097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365763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031098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981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86979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04964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343741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98530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16046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9173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337593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00207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4623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5910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225522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015608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825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09526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3540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10826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0735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1114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315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516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16931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88999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94709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953496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22034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135397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08196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05908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40970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061814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3482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3838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57741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2164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2681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3946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38882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277815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32736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39101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80141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12941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2734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188343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75539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383595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616895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00465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4274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91957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12785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51168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60668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07236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289866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46057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23937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36972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6345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28984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86805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228547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0571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34211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486405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238777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0347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636580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59603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0373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513429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91780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42394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21700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6069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78602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3682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52791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19466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349573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181697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44767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00766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142631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0455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13965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1085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9147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162446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91113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27075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37866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0289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81129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2911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77873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4422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729415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58836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35375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6038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390937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20892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8833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39074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2239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97334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22574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746302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220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107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691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81472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40407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38161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35379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28540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22127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93371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4807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6068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801911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583285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7574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2819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99280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0564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67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2046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1206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39301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77102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1442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897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66568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76809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4649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7559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63199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65451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25469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835811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02421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54812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463549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09338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033542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48339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43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037329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267489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1634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415704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420692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268683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2154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92614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24462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420317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18916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243254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94406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4818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101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16841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605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59648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7209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65316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4062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1430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29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3545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17899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43897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07666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1177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240954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78534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915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01180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318869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8822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0855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73343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31119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77863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32384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50689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136807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423552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01985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3692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23499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459504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2041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45650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424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09435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204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102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35783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606318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67423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90708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522504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435251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23016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959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34887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7276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4637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2827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9941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61289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57666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610462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547333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111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538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9473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79145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47083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3425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652690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11231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83041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1801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301222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4448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1859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03626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671166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68061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62924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6193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6475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7750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01364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41389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777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318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1891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5908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1556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3173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47902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21184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485696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2399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26224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661384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46708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07972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65323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661374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96409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64388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24473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4393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7234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597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65877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633036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27095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86483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9871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62447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3363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545558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50697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1701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152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45108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9308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10778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8250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89492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79468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08650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17044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5403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04490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535513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48574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23022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5677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65819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20710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49234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814403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92462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44844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706078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4354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34969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35308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05988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12531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456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31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25119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95610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5759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23399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23606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3466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0571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253487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7777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0275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84367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7367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33509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1476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5826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29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85816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72358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47479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588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21629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3086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1378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62650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4977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21000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33928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071012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7310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051370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43883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4075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90377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4059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36821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4037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127363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279936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999315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402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1400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7121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911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9842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30958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921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9747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565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619954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197369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28590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9791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20859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12756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55213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06991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4751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6665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116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494549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6723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611360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6125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9592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28969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370932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26818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12109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33232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06575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90572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610329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01259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46068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251699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45122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49027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18171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177492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58311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2410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180104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7073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01870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95258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34930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51027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0957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57496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08993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01442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594777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395157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24742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875520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54923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43624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877244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868242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785780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39343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416004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45223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02492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79828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3532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3072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2939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77395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561132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1798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741887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0913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9034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7777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3196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696064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24222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765908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618125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826681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37190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565214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583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85156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6035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657264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61253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624097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2942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47290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74199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65621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87303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46553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5979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4763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6995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463782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72416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0036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48153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54475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68078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196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3181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9951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2774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32833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3439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2481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6968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9873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07691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1419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07648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23355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307719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21380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10814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68375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13724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59754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407614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35028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8807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23574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30776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425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496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15635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6791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6313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14350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17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437813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938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6753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7247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7960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5283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1856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02006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8392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9952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6850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4267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20270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40410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9777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14621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3200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6036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0089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89433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603962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2643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636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2188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13443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21458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353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7989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46533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66258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7615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7671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646537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9735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340207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09734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84472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8825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65057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07787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40200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0055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17120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561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391723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5665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4977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76746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6425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36759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57603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3608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31665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28003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9107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5829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23064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2453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76390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21342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20858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559893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217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684813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8101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09580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20357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7326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48721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8180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843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0704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90501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19684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1254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01380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79297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07406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2896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92247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1305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37402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56813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65747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75548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198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16889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602073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804419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09958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68273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75359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97676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1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1984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1833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439926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1172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29487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14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60796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737637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0188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31755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6913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81928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78755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50083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5912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18022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603002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31517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35583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45745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7812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15448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468203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792822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4491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2025-01-09T13:34:42Z</dcterms:modified>
  <cp:category/>
</cp:coreProperties>
</file>